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</p:sldMasterIdLst>
  <p:notesMasterIdLst>
    <p:notesMasterId r:id="rId11"/>
  </p:notesMasterIdLst>
  <p:handoutMasterIdLst>
    <p:handoutMasterId r:id="rId12"/>
  </p:handoutMasterIdLst>
  <p:sldIdLst>
    <p:sldId id="26823" r:id="rId5"/>
    <p:sldId id="27015" r:id="rId6"/>
    <p:sldId id="27017" r:id="rId7"/>
    <p:sldId id="27016" r:id="rId8"/>
    <p:sldId id="26947" r:id="rId9"/>
    <p:sldId id="2701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A2DF"/>
    <a:srgbClr val="F1BF07"/>
    <a:srgbClr val="00CC99"/>
    <a:srgbClr val="7EC234"/>
    <a:srgbClr val="2CBEF3"/>
    <a:srgbClr val="3FC2F1"/>
    <a:srgbClr val="969696"/>
    <a:srgbClr val="5A9AD5"/>
    <a:srgbClr val="EAEAEA"/>
    <a:srgbClr val="E6E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82" autoAdjust="0"/>
    <p:restoredTop sz="95859"/>
  </p:normalViewPr>
  <p:slideViewPr>
    <p:cSldViewPr snapToGrid="0">
      <p:cViewPr varScale="1">
        <p:scale>
          <a:sx n="82" d="100"/>
          <a:sy n="82" d="100"/>
        </p:scale>
        <p:origin x="77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9" d="100"/>
        <a:sy n="169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e Hail" userId="76da917f-e2db-423b-ab71-9629c091aa43" providerId="ADAL" clId="{2839D0F8-B899-40DD-BC7A-CCF78A918661}"/>
    <pc:docChg chg="delSld modSld">
      <pc:chgData name="Mike Hail" userId="76da917f-e2db-423b-ab71-9629c091aa43" providerId="ADAL" clId="{2839D0F8-B899-40DD-BC7A-CCF78A918661}" dt="2023-09-14T18:42:17.531" v="71" actId="2696"/>
      <pc:docMkLst>
        <pc:docMk/>
      </pc:docMkLst>
      <pc:sldChg chg="del">
        <pc:chgData name="Mike Hail" userId="76da917f-e2db-423b-ab71-9629c091aa43" providerId="ADAL" clId="{2839D0F8-B899-40DD-BC7A-CCF78A918661}" dt="2023-09-14T18:42:08.145" v="69" actId="2696"/>
        <pc:sldMkLst>
          <pc:docMk/>
          <pc:sldMk cId="3354230170" sldId="27014"/>
        </pc:sldMkLst>
      </pc:sldChg>
      <pc:sldChg chg="modSp mod">
        <pc:chgData name="Mike Hail" userId="76da917f-e2db-423b-ab71-9629c091aa43" providerId="ADAL" clId="{2839D0F8-B899-40DD-BC7A-CCF78A918661}" dt="2023-09-14T18:38:09.365" v="68" actId="20577"/>
        <pc:sldMkLst>
          <pc:docMk/>
          <pc:sldMk cId="2351271775" sldId="27016"/>
        </pc:sldMkLst>
        <pc:spChg chg="mod">
          <ac:chgData name="Mike Hail" userId="76da917f-e2db-423b-ab71-9629c091aa43" providerId="ADAL" clId="{2839D0F8-B899-40DD-BC7A-CCF78A918661}" dt="2023-09-14T18:37:04.344" v="28" actId="20577"/>
          <ac:spMkLst>
            <pc:docMk/>
            <pc:sldMk cId="2351271775" sldId="27016"/>
            <ac:spMk id="4" creationId="{9D8AF8FC-04B2-073A-6C48-C00C30A2378E}"/>
          </ac:spMkLst>
        </pc:spChg>
        <pc:spChg chg="mod">
          <ac:chgData name="Mike Hail" userId="76da917f-e2db-423b-ab71-9629c091aa43" providerId="ADAL" clId="{2839D0F8-B899-40DD-BC7A-CCF78A918661}" dt="2023-09-14T18:37:21.132" v="40" actId="20577"/>
          <ac:spMkLst>
            <pc:docMk/>
            <pc:sldMk cId="2351271775" sldId="27016"/>
            <ac:spMk id="5" creationId="{612ADB6F-6E66-5552-AD36-F1D67065FC33}"/>
          </ac:spMkLst>
        </pc:spChg>
        <pc:spChg chg="mod">
          <ac:chgData name="Mike Hail" userId="76da917f-e2db-423b-ab71-9629c091aa43" providerId="ADAL" clId="{2839D0F8-B899-40DD-BC7A-CCF78A918661}" dt="2023-09-14T18:38:09.365" v="68" actId="20577"/>
          <ac:spMkLst>
            <pc:docMk/>
            <pc:sldMk cId="2351271775" sldId="27016"/>
            <ac:spMk id="7" creationId="{682EC332-9EAE-33CB-3309-1AFE05B3D68C}"/>
          </ac:spMkLst>
        </pc:spChg>
      </pc:sldChg>
      <pc:sldChg chg="del">
        <pc:chgData name="Mike Hail" userId="76da917f-e2db-423b-ab71-9629c091aa43" providerId="ADAL" clId="{2839D0F8-B899-40DD-BC7A-CCF78A918661}" dt="2023-09-14T18:42:17.531" v="71" actId="2696"/>
        <pc:sldMkLst>
          <pc:docMk/>
          <pc:sldMk cId="737453290" sldId="27087"/>
        </pc:sldMkLst>
      </pc:sldChg>
      <pc:sldChg chg="del">
        <pc:chgData name="Mike Hail" userId="76da917f-e2db-423b-ab71-9629c091aa43" providerId="ADAL" clId="{2839D0F8-B899-40DD-BC7A-CCF78A918661}" dt="2023-09-14T18:42:14.063" v="70" actId="2696"/>
        <pc:sldMkLst>
          <pc:docMk/>
          <pc:sldMk cId="133114325" sldId="2709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FFCD52D-7E8F-C64C-8E10-9066ED9AB6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476164-5136-724E-836C-957A3BA3B8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9D5A0-0696-AF4C-AA0A-C0644E5E54B9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5A3A0-C63B-584E-B94C-354632ADCF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9B2ABB-229E-6242-B36B-F05EDA5674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D8546-53D9-9A44-97B6-67BE02F494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059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E80BE-EDCA-454E-9525-29A4B34C5327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2E27A-B42E-49DA-A69A-4EAAC209B7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765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tchCX - Data Ramp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3C2536B-16B4-774D-AE2A-51FB139E8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315" y="677600"/>
            <a:ext cx="8980744" cy="64948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u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FFD894C-2DCB-4E47-9536-A987C6860E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613133"/>
            <a:ext cx="2743200" cy="18097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D520185F-24A9-894D-96BD-43BC16D10C28}" type="datetime4">
              <a:rPr lang="en-US" smtClean="0"/>
              <a:pPr/>
              <a:t>September 14, 2023</a:t>
            </a:fld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FECB522-B049-47A8-99C8-72A1005BFD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613133"/>
            <a:ext cx="2743200" cy="180975"/>
          </a:xfrm>
          <a:prstGeom prst="rect">
            <a:avLst/>
          </a:prstGeom>
        </p:spPr>
        <p:txBody>
          <a:bodyPr/>
          <a:lstStyle>
            <a:lvl1pPr algn="r">
              <a:defRPr sz="800"/>
            </a:lvl1pPr>
          </a:lstStyle>
          <a:p>
            <a:r>
              <a:rPr lang="en-US"/>
              <a:t>Slide </a:t>
            </a:r>
            <a:fld id="{354CF07D-4E5B-46AA-9CCC-FA202888527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E0BC3D-6133-5F80-B169-CEA722F5B2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412" t="18069" r="5220" b="38357"/>
          <a:stretch/>
        </p:blipFill>
        <p:spPr>
          <a:xfrm>
            <a:off x="204017" y="163730"/>
            <a:ext cx="1926922" cy="476517"/>
          </a:xfrm>
          <a:prstGeom prst="rect">
            <a:avLst/>
          </a:prstGeom>
        </p:spPr>
      </p:pic>
      <p:pic>
        <p:nvPicPr>
          <p:cNvPr id="4" name="Picture 2" descr="Data Decisions Group">
            <a:extLst>
              <a:ext uri="{FF2B5EF4-FFF2-40B4-BE49-F238E27FC236}">
                <a16:creationId xmlns:a16="http://schemas.microsoft.com/office/drawing/2014/main" id="{A5BA2222-9F54-7C0A-2EB3-6C2AA315BE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284" y="63892"/>
            <a:ext cx="2773429" cy="80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509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Ramp Left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DF9547-3225-4054-AB60-18295C31D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0185F-24A9-894D-96BD-43BC16D10C28}" type="datetime4">
              <a:rPr lang="en-US" smtClean="0"/>
              <a:pPr/>
              <a:t>September 14, 2023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E5231F-F01A-4BFA-8E49-EECE2108A5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354CF07D-4E5B-46AA-9CCC-FA202888527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2" descr="Data Decisions Group">
            <a:extLst>
              <a:ext uri="{FF2B5EF4-FFF2-40B4-BE49-F238E27FC236}">
                <a16:creationId xmlns:a16="http://schemas.microsoft.com/office/drawing/2014/main" id="{D927258D-96CD-5C9E-8874-CAD4D8DF1C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8" y="176036"/>
            <a:ext cx="2773429" cy="80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722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Ramp Right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45274CD5-D3A5-47F0-7354-A238C00C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613133"/>
            <a:ext cx="2743200" cy="180975"/>
          </a:xfrm>
        </p:spPr>
        <p:txBody>
          <a:bodyPr/>
          <a:lstStyle/>
          <a:p>
            <a:fld id="{D520185F-24A9-894D-96BD-43BC16D10C28}" type="datetime4">
              <a:rPr lang="en-US" smtClean="0"/>
              <a:pPr/>
              <a:t>September 14, 2023</a:t>
            </a:fld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A37DF97-5060-0E1D-C145-380FD8F4CE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613133"/>
            <a:ext cx="2743200" cy="180975"/>
          </a:xfrm>
        </p:spPr>
        <p:txBody>
          <a:bodyPr/>
          <a:lstStyle/>
          <a:p>
            <a:r>
              <a:rPr lang="en-US"/>
              <a:t>Slide </a:t>
            </a:r>
            <a:fld id="{354CF07D-4E5B-46AA-9CCC-FA202888527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Data Decisions Group">
            <a:extLst>
              <a:ext uri="{FF2B5EF4-FFF2-40B4-BE49-F238E27FC236}">
                <a16:creationId xmlns:a16="http://schemas.microsoft.com/office/drawing/2014/main" id="{D3270DEF-3DFA-A26A-6465-78C133A788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576" y="63892"/>
            <a:ext cx="2773429" cy="80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253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Lo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>
            <a:extLst>
              <a:ext uri="{FF2B5EF4-FFF2-40B4-BE49-F238E27FC236}">
                <a16:creationId xmlns:a16="http://schemas.microsoft.com/office/drawing/2014/main" id="{737DD4AF-3D08-5247-8241-8AB1F6955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76" y="320675"/>
            <a:ext cx="10043906" cy="1050925"/>
          </a:xfrm>
        </p:spPr>
        <p:txBody>
          <a:bodyPr>
            <a:normAutofit/>
          </a:bodyPr>
          <a:lstStyle>
            <a:lvl1pPr>
              <a:defRPr sz="2400" u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78CB19C-2B1C-4BDD-A6AD-D0A4FC7E8D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613133"/>
            <a:ext cx="2743200" cy="18097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D520185F-24A9-894D-96BD-43BC16D10C28}" type="datetime4">
              <a:rPr lang="en-US" smtClean="0"/>
              <a:pPr/>
              <a:t>September 14, 2023</a:t>
            </a:fld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B391019-04AB-4F99-9F7A-4FA23435E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613133"/>
            <a:ext cx="2743200" cy="180975"/>
          </a:xfrm>
          <a:prstGeom prst="rect">
            <a:avLst/>
          </a:prstGeom>
        </p:spPr>
        <p:txBody>
          <a:bodyPr/>
          <a:lstStyle>
            <a:lvl1pPr algn="r">
              <a:defRPr sz="800"/>
            </a:lvl1pPr>
          </a:lstStyle>
          <a:p>
            <a:r>
              <a:rPr lang="en-US"/>
              <a:t>Slide </a:t>
            </a:r>
            <a:fld id="{354CF07D-4E5B-46AA-9CCC-FA202888527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Data Decisions Group">
            <a:extLst>
              <a:ext uri="{FF2B5EF4-FFF2-40B4-BE49-F238E27FC236}">
                <a16:creationId xmlns:a16="http://schemas.microsoft.com/office/drawing/2014/main" id="{E768509A-461A-29BC-5FEA-36BCF76C80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069" y="63892"/>
            <a:ext cx="2773429" cy="80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336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57532DA1-2BD9-B884-121B-3205FA62CF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613133"/>
            <a:ext cx="2743200" cy="180975"/>
          </a:xfrm>
        </p:spPr>
        <p:txBody>
          <a:bodyPr/>
          <a:lstStyle/>
          <a:p>
            <a:fld id="{D520185F-24A9-894D-96BD-43BC16D10C28}" type="datetime4">
              <a:rPr lang="en-US" smtClean="0"/>
              <a:pPr/>
              <a:t>September 14, 2023</a:t>
            </a:fld>
            <a:endParaRPr lang="en-US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C73C22C2-B38E-0EAC-FC79-F482B0754A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613133"/>
            <a:ext cx="2743200" cy="180975"/>
          </a:xfrm>
        </p:spPr>
        <p:txBody>
          <a:bodyPr/>
          <a:lstStyle/>
          <a:p>
            <a:r>
              <a:rPr lang="en-US"/>
              <a:t>Slide </a:t>
            </a:r>
            <a:fld id="{354CF07D-4E5B-46AA-9CCC-FA20288852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667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624DAB3-F983-444E-8633-44B2CD192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20675"/>
            <a:ext cx="9144000" cy="10509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02DAF50-1171-47E1-8583-181D378251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613133"/>
            <a:ext cx="2743200" cy="18097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Candara" panose="020E0502030303020204" pitchFamily="34" charset="0"/>
              </a:defRPr>
            </a:lvl1pPr>
          </a:lstStyle>
          <a:p>
            <a:fld id="{D520185F-24A9-894D-96BD-43BC16D10C28}" type="datetime4">
              <a:rPr lang="en-US" smtClean="0"/>
              <a:pPr/>
              <a:t>September 14, 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3ACFA-A8A4-4AE7-9168-ABC839A95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613133"/>
            <a:ext cx="2743200" cy="180975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Slide </a:t>
            </a:r>
            <a:fld id="{354CF07D-4E5B-46AA-9CCC-FA20288852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38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64" r:id="rId3"/>
    <p:sldLayoutId id="2147483679" r:id="rId4"/>
    <p:sldLayoutId id="2147483682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u="none" kern="1200">
          <a:solidFill>
            <a:schemeClr val="tx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nstantia" panose="0203060205030603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nstantia" panose="0203060205030603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nstantia" panose="0203060205030603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nstantia" panose="0203060205030603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nstantia" panose="0203060205030603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og running through the water&#10;&#10;Description automatically generated with medium confidence">
            <a:extLst>
              <a:ext uri="{FF2B5EF4-FFF2-40B4-BE49-F238E27FC236}">
                <a16:creationId xmlns:a16="http://schemas.microsoft.com/office/drawing/2014/main" id="{32BB6C91-BE3A-41EB-8062-F12CFF32BA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"/>
          <a:stretch/>
        </p:blipFill>
        <p:spPr>
          <a:xfrm>
            <a:off x="0" y="0"/>
            <a:ext cx="9445925" cy="685799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872E49-F5C8-E244-82DC-AC015FF09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01579" y="4194703"/>
            <a:ext cx="1107332" cy="214871"/>
          </a:xfrm>
        </p:spPr>
        <p:txBody>
          <a:bodyPr/>
          <a:lstStyle/>
          <a:p>
            <a:pPr algn="ctr"/>
            <a:fld id="{8F9C024E-59D3-2E40-A3A6-D49D48D16BAD}" type="datetime4">
              <a:rPr lang="en-US" smtClean="0"/>
              <a:pPr algn="ctr"/>
              <a:t>September 14, 2023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6FB0E0-ABF6-EF44-A9C6-5BAB8AAEA03B}"/>
              </a:ext>
            </a:extLst>
          </p:cNvPr>
          <p:cNvSpPr txBox="1"/>
          <p:nvPr/>
        </p:nvSpPr>
        <p:spPr>
          <a:xfrm>
            <a:off x="9812531" y="2413119"/>
            <a:ext cx="2255521" cy="1322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20"/>
              </a:lnSpc>
            </a:pPr>
            <a:r>
              <a:rPr lang="en-US" sz="2800" b="1" dirty="0">
                <a:solidFill>
                  <a:schemeClr val="accent5"/>
                </a:solidFill>
                <a:latin typeface="Candara" panose="020E0502030303020204" pitchFamily="34" charset="0"/>
              </a:rPr>
              <a:t>C</a:t>
            </a:r>
            <a:r>
              <a:rPr lang="en-US" sz="2800" b="1" dirty="0">
                <a:latin typeface="Candara" panose="020E0502030303020204" pitchFamily="34" charset="0"/>
              </a:rPr>
              <a:t>ustomer</a:t>
            </a:r>
          </a:p>
          <a:p>
            <a:pPr algn="ctr">
              <a:lnSpc>
                <a:spcPts val="3520"/>
              </a:lnSpc>
            </a:pPr>
            <a:r>
              <a:rPr lang="en-US" sz="2800" b="1" dirty="0" err="1">
                <a:latin typeface="Candara" panose="020E0502030303020204" pitchFamily="34" charset="0"/>
              </a:rPr>
              <a:t>e</a:t>
            </a:r>
            <a:r>
              <a:rPr lang="en-US" sz="2800" b="1" dirty="0" err="1">
                <a:solidFill>
                  <a:srgbClr val="5A9AD5"/>
                </a:solidFill>
                <a:latin typeface="Candara" panose="020E0502030303020204" pitchFamily="34" charset="0"/>
              </a:rPr>
              <a:t>X</a:t>
            </a:r>
            <a:r>
              <a:rPr lang="en-US" sz="2800" b="1" dirty="0" err="1">
                <a:latin typeface="Candara" panose="020E0502030303020204" pitchFamily="34" charset="0"/>
              </a:rPr>
              <a:t>perience</a:t>
            </a:r>
            <a:endParaRPr lang="en-US" sz="2800" b="1" dirty="0">
              <a:latin typeface="Candara" panose="020E0502030303020204" pitchFamily="34" charset="0"/>
            </a:endParaRPr>
          </a:p>
          <a:p>
            <a:pPr algn="ctr">
              <a:lnSpc>
                <a:spcPts val="3020"/>
              </a:lnSpc>
            </a:pPr>
            <a:r>
              <a:rPr lang="en-US" sz="2800" b="1" dirty="0">
                <a:latin typeface="Candara" panose="020E0502030303020204" pitchFamily="34" charset="0"/>
              </a:rPr>
              <a:t>approach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289256-DE57-DC4B-BC92-226882C5594A}"/>
              </a:ext>
            </a:extLst>
          </p:cNvPr>
          <p:cNvSpPr txBox="1"/>
          <p:nvPr/>
        </p:nvSpPr>
        <p:spPr>
          <a:xfrm>
            <a:off x="9812531" y="2159813"/>
            <a:ext cx="22555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ndara" panose="020E0502030303020204" pitchFamily="34" charset="0"/>
              </a:rPr>
              <a:t>Sharing an ULTRA MODERN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3D9DA5-62C1-7745-90A2-EB92C71FD61F}"/>
              </a:ext>
            </a:extLst>
          </p:cNvPr>
          <p:cNvSpPr txBox="1"/>
          <p:nvPr/>
        </p:nvSpPr>
        <p:spPr>
          <a:xfrm>
            <a:off x="9812530" y="3711612"/>
            <a:ext cx="2255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ndara" panose="020E0502030303020204" pitchFamily="34" charset="0"/>
              </a:rPr>
              <a:t>for the Future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CCFCFB-A255-D44C-A986-11B24D829E9E}"/>
              </a:ext>
            </a:extLst>
          </p:cNvPr>
          <p:cNvSpPr txBox="1"/>
          <p:nvPr/>
        </p:nvSpPr>
        <p:spPr>
          <a:xfrm>
            <a:off x="6168496" y="6179912"/>
            <a:ext cx="36267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 panose="020E0502030303020204" pitchFamily="34" charset="0"/>
                <a:cs typeface="Segoe UI" panose="020B0502040204020203" pitchFamily="34" charset="0"/>
              </a:rPr>
              <a:t>fet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ndara" panose="020E0502030303020204" pitchFamily="34" charset="0"/>
                <a:cs typeface="Segoe UI" panose="020B0502040204020203" pitchFamily="34" charset="0"/>
              </a:rPr>
              <a:t>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 panose="020E0502030303020204" pitchFamily="34" charset="0"/>
                <a:cs typeface="Segoe UI" panose="020B0502040204020203" pitchFamily="34" charset="0"/>
              </a:rPr>
              <a:t>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 panose="020E0502030303020204" pitchFamily="34" charset="0"/>
                <a:ea typeface="Calibri Light" charset="0"/>
                <a:cs typeface="Segoe UI" panose="020B0502040204020203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 panose="020E0502030303020204" pitchFamily="34" charset="0"/>
                <a:ea typeface="Calibri Light" charset="0"/>
                <a:cs typeface="Segoe UI" panose="020B0502040204020203" pitchFamily="34" charset="0"/>
              </a:rPr>
              <a:t>what’s possible…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ndara" panose="020E0502030303020204" pitchFamily="34" charset="0"/>
              <a:ea typeface="Calibri Light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814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8AAA44-3849-418B-80D5-F66DBF20F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0185F-24A9-894D-96BD-43BC16D10C28}" type="datetime4">
              <a:rPr lang="en-US" smtClean="0"/>
              <a:pPr/>
              <a:t>September 14, 2023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95C4B5-E3FD-8212-0452-DF12B88712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354CF07D-4E5B-46AA-9CCC-FA202888527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10B73783-BB30-3219-D4C5-DD34F77F1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2974846"/>
            <a:ext cx="12188825" cy="3477872"/>
          </a:xfrm>
          <a:custGeom>
            <a:avLst/>
            <a:gdLst>
              <a:gd name="T0" fmla="*/ 17123 w 19589"/>
              <a:gd name="T1" fmla="*/ 6006 h 7933"/>
              <a:gd name="T2" fmla="*/ 14544 w 19589"/>
              <a:gd name="T3" fmla="*/ 5762 h 7933"/>
              <a:gd name="T4" fmla="*/ 13205 w 19589"/>
              <a:gd name="T5" fmla="*/ 5092 h 7933"/>
              <a:gd name="T6" fmla="*/ 12944 w 19589"/>
              <a:gd name="T7" fmla="*/ 4652 h 7933"/>
              <a:gd name="T8" fmla="*/ 12961 w 19589"/>
              <a:gd name="T9" fmla="*/ 4357 h 7933"/>
              <a:gd name="T10" fmla="*/ 13614 w 19589"/>
              <a:gd name="T11" fmla="*/ 3770 h 7933"/>
              <a:gd name="T12" fmla="*/ 15475 w 19589"/>
              <a:gd name="T13" fmla="*/ 3102 h 7933"/>
              <a:gd name="T14" fmla="*/ 16307 w 19589"/>
              <a:gd name="T15" fmla="*/ 2677 h 7933"/>
              <a:gd name="T16" fmla="*/ 16666 w 19589"/>
              <a:gd name="T17" fmla="*/ 2253 h 7933"/>
              <a:gd name="T18" fmla="*/ 16324 w 19589"/>
              <a:gd name="T19" fmla="*/ 1420 h 7933"/>
              <a:gd name="T20" fmla="*/ 15393 w 19589"/>
              <a:gd name="T21" fmla="*/ 849 h 7933"/>
              <a:gd name="T22" fmla="*/ 13320 w 19589"/>
              <a:gd name="T23" fmla="*/ 343 h 7933"/>
              <a:gd name="T24" fmla="*/ 11524 w 19589"/>
              <a:gd name="T25" fmla="*/ 278 h 7933"/>
              <a:gd name="T26" fmla="*/ 9779 w 19589"/>
              <a:gd name="T27" fmla="*/ 522 h 7933"/>
              <a:gd name="T28" fmla="*/ 8799 w 19589"/>
              <a:gd name="T29" fmla="*/ 963 h 7933"/>
              <a:gd name="T30" fmla="*/ 8407 w 19589"/>
              <a:gd name="T31" fmla="*/ 1763 h 7933"/>
              <a:gd name="T32" fmla="*/ 8391 w 19589"/>
              <a:gd name="T33" fmla="*/ 2694 h 7933"/>
              <a:gd name="T34" fmla="*/ 8277 w 19589"/>
              <a:gd name="T35" fmla="*/ 3053 h 7933"/>
              <a:gd name="T36" fmla="*/ 7754 w 19589"/>
              <a:gd name="T37" fmla="*/ 3541 h 7933"/>
              <a:gd name="T38" fmla="*/ 6889 w 19589"/>
              <a:gd name="T39" fmla="*/ 3868 h 7933"/>
              <a:gd name="T40" fmla="*/ 4555 w 19589"/>
              <a:gd name="T41" fmla="*/ 3949 h 7933"/>
              <a:gd name="T42" fmla="*/ 3608 w 19589"/>
              <a:gd name="T43" fmla="*/ 3590 h 7933"/>
              <a:gd name="T44" fmla="*/ 3200 w 19589"/>
              <a:gd name="T45" fmla="*/ 3036 h 7933"/>
              <a:gd name="T46" fmla="*/ 3738 w 19589"/>
              <a:gd name="T47" fmla="*/ 2350 h 7933"/>
              <a:gd name="T48" fmla="*/ 4930 w 19589"/>
              <a:gd name="T49" fmla="*/ 1992 h 7933"/>
              <a:gd name="T50" fmla="*/ 7085 w 19589"/>
              <a:gd name="T51" fmla="*/ 1436 h 7933"/>
              <a:gd name="T52" fmla="*/ 7689 w 19589"/>
              <a:gd name="T53" fmla="*/ 702 h 7933"/>
              <a:gd name="T54" fmla="*/ 6938 w 19589"/>
              <a:gd name="T55" fmla="*/ 212 h 7933"/>
              <a:gd name="T56" fmla="*/ 5567 w 19589"/>
              <a:gd name="T57" fmla="*/ 0 h 7933"/>
              <a:gd name="T58" fmla="*/ 408 w 19589"/>
              <a:gd name="T59" fmla="*/ 637 h 7933"/>
              <a:gd name="T60" fmla="*/ 4408 w 19589"/>
              <a:gd name="T61" fmla="*/ 278 h 7933"/>
              <a:gd name="T62" fmla="*/ 5681 w 19589"/>
              <a:gd name="T63" fmla="*/ 261 h 7933"/>
              <a:gd name="T64" fmla="*/ 6448 w 19589"/>
              <a:gd name="T65" fmla="*/ 441 h 7933"/>
              <a:gd name="T66" fmla="*/ 6807 w 19589"/>
              <a:gd name="T67" fmla="*/ 832 h 7933"/>
              <a:gd name="T68" fmla="*/ 6383 w 19589"/>
              <a:gd name="T69" fmla="*/ 1240 h 7933"/>
              <a:gd name="T70" fmla="*/ 4669 w 19589"/>
              <a:gd name="T71" fmla="*/ 1649 h 7933"/>
              <a:gd name="T72" fmla="*/ 3020 w 19589"/>
              <a:gd name="T73" fmla="*/ 2057 h 7933"/>
              <a:gd name="T74" fmla="*/ 1894 w 19589"/>
              <a:gd name="T75" fmla="*/ 2775 h 7933"/>
              <a:gd name="T76" fmla="*/ 1796 w 19589"/>
              <a:gd name="T77" fmla="*/ 3672 h 7933"/>
              <a:gd name="T78" fmla="*/ 3526 w 19589"/>
              <a:gd name="T79" fmla="*/ 4684 h 7933"/>
              <a:gd name="T80" fmla="*/ 4701 w 19589"/>
              <a:gd name="T81" fmla="*/ 4847 h 7933"/>
              <a:gd name="T82" fmla="*/ 6236 w 19589"/>
              <a:gd name="T83" fmla="*/ 4782 h 7933"/>
              <a:gd name="T84" fmla="*/ 8244 w 19589"/>
              <a:gd name="T85" fmla="*/ 4260 h 7933"/>
              <a:gd name="T86" fmla="*/ 9583 w 19589"/>
              <a:gd name="T87" fmla="*/ 3183 h 7933"/>
              <a:gd name="T88" fmla="*/ 9664 w 19589"/>
              <a:gd name="T89" fmla="*/ 2024 h 7933"/>
              <a:gd name="T90" fmla="*/ 9843 w 19589"/>
              <a:gd name="T91" fmla="*/ 1273 h 7933"/>
              <a:gd name="T92" fmla="*/ 10120 w 19589"/>
              <a:gd name="T93" fmla="*/ 1077 h 7933"/>
              <a:gd name="T94" fmla="*/ 11230 w 19589"/>
              <a:gd name="T95" fmla="*/ 767 h 7933"/>
              <a:gd name="T96" fmla="*/ 12748 w 19589"/>
              <a:gd name="T97" fmla="*/ 783 h 7933"/>
              <a:gd name="T98" fmla="*/ 13858 w 19589"/>
              <a:gd name="T99" fmla="*/ 996 h 7933"/>
              <a:gd name="T100" fmla="*/ 14544 w 19589"/>
              <a:gd name="T101" fmla="*/ 1290 h 7933"/>
              <a:gd name="T102" fmla="*/ 14985 w 19589"/>
              <a:gd name="T103" fmla="*/ 1747 h 7933"/>
              <a:gd name="T104" fmla="*/ 14806 w 19589"/>
              <a:gd name="T105" fmla="*/ 2155 h 7933"/>
              <a:gd name="T106" fmla="*/ 14006 w 19589"/>
              <a:gd name="T107" fmla="*/ 2514 h 7933"/>
              <a:gd name="T108" fmla="*/ 12291 w 19589"/>
              <a:gd name="T109" fmla="*/ 3003 h 7933"/>
              <a:gd name="T110" fmla="*/ 10806 w 19589"/>
              <a:gd name="T111" fmla="*/ 3868 h 7933"/>
              <a:gd name="T112" fmla="*/ 10496 w 19589"/>
              <a:gd name="T113" fmla="*/ 4439 h 7933"/>
              <a:gd name="T114" fmla="*/ 10496 w 19589"/>
              <a:gd name="T115" fmla="*/ 4961 h 7933"/>
              <a:gd name="T116" fmla="*/ 10937 w 19589"/>
              <a:gd name="T117" fmla="*/ 5745 h 7933"/>
              <a:gd name="T118" fmla="*/ 11802 w 19589"/>
              <a:gd name="T119" fmla="*/ 6463 h 7933"/>
              <a:gd name="T120" fmla="*/ 17401 w 19589"/>
              <a:gd name="T121" fmla="*/ 7932 h 7933"/>
              <a:gd name="T122" fmla="*/ 19556 w 19589"/>
              <a:gd name="T123" fmla="*/ 7883 h 7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589" h="7933">
                <a:moveTo>
                  <a:pt x="19360" y="5810"/>
                </a:moveTo>
                <a:lnTo>
                  <a:pt x="19360" y="5810"/>
                </a:lnTo>
                <a:cubicBezTo>
                  <a:pt x="19213" y="5843"/>
                  <a:pt x="19213" y="5843"/>
                  <a:pt x="19213" y="5843"/>
                </a:cubicBezTo>
                <a:cubicBezTo>
                  <a:pt x="19066" y="5843"/>
                  <a:pt x="19066" y="5843"/>
                  <a:pt x="19066" y="5843"/>
                </a:cubicBezTo>
                <a:cubicBezTo>
                  <a:pt x="19050" y="5859"/>
                  <a:pt x="19017" y="5859"/>
                  <a:pt x="19001" y="5859"/>
                </a:cubicBezTo>
                <a:cubicBezTo>
                  <a:pt x="18985" y="5859"/>
                  <a:pt x="18952" y="5859"/>
                  <a:pt x="18935" y="5859"/>
                </a:cubicBezTo>
                <a:cubicBezTo>
                  <a:pt x="18903" y="5875"/>
                  <a:pt x="18886" y="5875"/>
                  <a:pt x="18854" y="5875"/>
                </a:cubicBezTo>
                <a:cubicBezTo>
                  <a:pt x="18707" y="5892"/>
                  <a:pt x="18707" y="5892"/>
                  <a:pt x="18707" y="5892"/>
                </a:cubicBezTo>
                <a:cubicBezTo>
                  <a:pt x="18642" y="5892"/>
                  <a:pt x="18642" y="5892"/>
                  <a:pt x="18642" y="5892"/>
                </a:cubicBezTo>
                <a:cubicBezTo>
                  <a:pt x="18495" y="5908"/>
                  <a:pt x="18495" y="5908"/>
                  <a:pt x="18495" y="5908"/>
                </a:cubicBezTo>
                <a:cubicBezTo>
                  <a:pt x="18478" y="5908"/>
                  <a:pt x="18478" y="5908"/>
                  <a:pt x="18462" y="5908"/>
                </a:cubicBezTo>
                <a:cubicBezTo>
                  <a:pt x="18446" y="5908"/>
                  <a:pt x="18429" y="5925"/>
                  <a:pt x="18429" y="5925"/>
                </a:cubicBezTo>
                <a:cubicBezTo>
                  <a:pt x="18429" y="5925"/>
                  <a:pt x="18332" y="5925"/>
                  <a:pt x="18315" y="5925"/>
                </a:cubicBezTo>
                <a:cubicBezTo>
                  <a:pt x="18283" y="5925"/>
                  <a:pt x="18283" y="5925"/>
                  <a:pt x="18283" y="5925"/>
                </a:cubicBezTo>
                <a:cubicBezTo>
                  <a:pt x="18266" y="5925"/>
                  <a:pt x="18250" y="5941"/>
                  <a:pt x="18250" y="5941"/>
                </a:cubicBezTo>
                <a:cubicBezTo>
                  <a:pt x="18233" y="5941"/>
                  <a:pt x="18217" y="5941"/>
                  <a:pt x="18201" y="5941"/>
                </a:cubicBezTo>
                <a:cubicBezTo>
                  <a:pt x="18070" y="5957"/>
                  <a:pt x="18070" y="5957"/>
                  <a:pt x="18070" y="5957"/>
                </a:cubicBezTo>
                <a:cubicBezTo>
                  <a:pt x="17989" y="5957"/>
                  <a:pt x="17989" y="5957"/>
                  <a:pt x="17989" y="5957"/>
                </a:cubicBezTo>
                <a:cubicBezTo>
                  <a:pt x="17776" y="5974"/>
                  <a:pt x="17776" y="5974"/>
                  <a:pt x="17776" y="5974"/>
                </a:cubicBezTo>
                <a:cubicBezTo>
                  <a:pt x="17564" y="5990"/>
                  <a:pt x="17564" y="5990"/>
                  <a:pt x="17564" y="5990"/>
                </a:cubicBezTo>
                <a:cubicBezTo>
                  <a:pt x="17548" y="5990"/>
                  <a:pt x="17548" y="5990"/>
                  <a:pt x="17532" y="5990"/>
                </a:cubicBezTo>
                <a:lnTo>
                  <a:pt x="17336" y="5990"/>
                </a:lnTo>
                <a:cubicBezTo>
                  <a:pt x="17336" y="5990"/>
                  <a:pt x="17319" y="5990"/>
                  <a:pt x="17303" y="6006"/>
                </a:cubicBezTo>
                <a:cubicBezTo>
                  <a:pt x="17287" y="6006"/>
                  <a:pt x="17287" y="6006"/>
                  <a:pt x="17271" y="6006"/>
                </a:cubicBezTo>
                <a:cubicBezTo>
                  <a:pt x="17238" y="6006"/>
                  <a:pt x="17238" y="6006"/>
                  <a:pt x="17238" y="6006"/>
                </a:cubicBezTo>
                <a:cubicBezTo>
                  <a:pt x="17222" y="6006"/>
                  <a:pt x="17205" y="6006"/>
                  <a:pt x="17205" y="6006"/>
                </a:cubicBezTo>
                <a:cubicBezTo>
                  <a:pt x="17123" y="6006"/>
                  <a:pt x="17123" y="6006"/>
                  <a:pt x="17123" y="6006"/>
                </a:cubicBezTo>
                <a:lnTo>
                  <a:pt x="17107" y="6006"/>
                </a:lnTo>
                <a:lnTo>
                  <a:pt x="17075" y="6006"/>
                </a:lnTo>
                <a:cubicBezTo>
                  <a:pt x="16911" y="6006"/>
                  <a:pt x="16911" y="6006"/>
                  <a:pt x="16911" y="6006"/>
                </a:cubicBezTo>
                <a:cubicBezTo>
                  <a:pt x="16781" y="6006"/>
                  <a:pt x="16781" y="6006"/>
                  <a:pt x="16781" y="6006"/>
                </a:cubicBezTo>
                <a:cubicBezTo>
                  <a:pt x="16715" y="6006"/>
                  <a:pt x="16715" y="6006"/>
                  <a:pt x="16715" y="6006"/>
                </a:cubicBezTo>
                <a:cubicBezTo>
                  <a:pt x="16715" y="6006"/>
                  <a:pt x="16715" y="6006"/>
                  <a:pt x="16699" y="6006"/>
                </a:cubicBezTo>
                <a:cubicBezTo>
                  <a:pt x="16634" y="6006"/>
                  <a:pt x="16634" y="6006"/>
                  <a:pt x="16634" y="6006"/>
                </a:cubicBezTo>
                <a:cubicBezTo>
                  <a:pt x="16536" y="6006"/>
                  <a:pt x="16536" y="6006"/>
                  <a:pt x="16536" y="6006"/>
                </a:cubicBezTo>
                <a:cubicBezTo>
                  <a:pt x="16519" y="6006"/>
                  <a:pt x="16519" y="6006"/>
                  <a:pt x="16519" y="6006"/>
                </a:cubicBezTo>
                <a:cubicBezTo>
                  <a:pt x="16503" y="6006"/>
                  <a:pt x="16503" y="6006"/>
                  <a:pt x="16503" y="6006"/>
                </a:cubicBezTo>
                <a:cubicBezTo>
                  <a:pt x="16356" y="6006"/>
                  <a:pt x="16356" y="6006"/>
                  <a:pt x="16356" y="6006"/>
                </a:cubicBezTo>
                <a:cubicBezTo>
                  <a:pt x="16242" y="6006"/>
                  <a:pt x="16242" y="6006"/>
                  <a:pt x="16242" y="6006"/>
                </a:cubicBezTo>
                <a:cubicBezTo>
                  <a:pt x="16226" y="6006"/>
                  <a:pt x="16226" y="6006"/>
                  <a:pt x="16226" y="6006"/>
                </a:cubicBezTo>
                <a:cubicBezTo>
                  <a:pt x="16209" y="6006"/>
                  <a:pt x="16209" y="6006"/>
                  <a:pt x="16209" y="6006"/>
                </a:cubicBezTo>
                <a:cubicBezTo>
                  <a:pt x="16193" y="6006"/>
                  <a:pt x="16193" y="6006"/>
                  <a:pt x="16193" y="6006"/>
                </a:cubicBezTo>
                <a:cubicBezTo>
                  <a:pt x="16177" y="6006"/>
                  <a:pt x="16177" y="6006"/>
                  <a:pt x="16177" y="6006"/>
                </a:cubicBezTo>
                <a:lnTo>
                  <a:pt x="16095" y="6006"/>
                </a:lnTo>
                <a:cubicBezTo>
                  <a:pt x="16079" y="6006"/>
                  <a:pt x="16079" y="6006"/>
                  <a:pt x="16079" y="6006"/>
                </a:cubicBezTo>
                <a:cubicBezTo>
                  <a:pt x="16062" y="6006"/>
                  <a:pt x="16062" y="6006"/>
                  <a:pt x="16062" y="6006"/>
                </a:cubicBezTo>
                <a:cubicBezTo>
                  <a:pt x="16046" y="6006"/>
                  <a:pt x="16046" y="6006"/>
                  <a:pt x="16046" y="6006"/>
                </a:cubicBezTo>
                <a:cubicBezTo>
                  <a:pt x="15981" y="5990"/>
                  <a:pt x="15981" y="5990"/>
                  <a:pt x="15981" y="5990"/>
                </a:cubicBezTo>
                <a:cubicBezTo>
                  <a:pt x="15899" y="5990"/>
                  <a:pt x="15801" y="5974"/>
                  <a:pt x="15720" y="5974"/>
                </a:cubicBezTo>
                <a:cubicBezTo>
                  <a:pt x="15638" y="5957"/>
                  <a:pt x="15556" y="5957"/>
                  <a:pt x="15475" y="5941"/>
                </a:cubicBezTo>
                <a:cubicBezTo>
                  <a:pt x="15393" y="5941"/>
                  <a:pt x="15312" y="5925"/>
                  <a:pt x="15230" y="5908"/>
                </a:cubicBezTo>
                <a:cubicBezTo>
                  <a:pt x="15148" y="5892"/>
                  <a:pt x="15067" y="5875"/>
                  <a:pt x="14985" y="5859"/>
                </a:cubicBezTo>
                <a:cubicBezTo>
                  <a:pt x="14903" y="5843"/>
                  <a:pt x="14838" y="5827"/>
                  <a:pt x="14756" y="5810"/>
                </a:cubicBezTo>
                <a:cubicBezTo>
                  <a:pt x="14691" y="5794"/>
                  <a:pt x="14610" y="5778"/>
                  <a:pt x="14544" y="5762"/>
                </a:cubicBezTo>
                <a:cubicBezTo>
                  <a:pt x="14463" y="5745"/>
                  <a:pt x="14398" y="5712"/>
                  <a:pt x="14332" y="5696"/>
                </a:cubicBezTo>
                <a:cubicBezTo>
                  <a:pt x="14267" y="5680"/>
                  <a:pt x="14202" y="5647"/>
                  <a:pt x="14136" y="5631"/>
                </a:cubicBezTo>
                <a:cubicBezTo>
                  <a:pt x="14071" y="5598"/>
                  <a:pt x="14006" y="5582"/>
                  <a:pt x="13940" y="5549"/>
                </a:cubicBezTo>
                <a:cubicBezTo>
                  <a:pt x="13891" y="5533"/>
                  <a:pt x="13826" y="5500"/>
                  <a:pt x="13777" y="5467"/>
                </a:cubicBezTo>
                <a:cubicBezTo>
                  <a:pt x="13712" y="5451"/>
                  <a:pt x="13663" y="5418"/>
                  <a:pt x="13614" y="5386"/>
                </a:cubicBezTo>
                <a:cubicBezTo>
                  <a:pt x="13565" y="5353"/>
                  <a:pt x="13516" y="5337"/>
                  <a:pt x="13467" y="5304"/>
                </a:cubicBezTo>
                <a:cubicBezTo>
                  <a:pt x="13467" y="5304"/>
                  <a:pt x="13467" y="5304"/>
                  <a:pt x="13467" y="5288"/>
                </a:cubicBezTo>
                <a:lnTo>
                  <a:pt x="13450" y="5288"/>
                </a:lnTo>
                <a:cubicBezTo>
                  <a:pt x="13434" y="5272"/>
                  <a:pt x="13434" y="5272"/>
                  <a:pt x="13434" y="5272"/>
                </a:cubicBezTo>
                <a:cubicBezTo>
                  <a:pt x="13401" y="5255"/>
                  <a:pt x="13401" y="5255"/>
                  <a:pt x="13401" y="5255"/>
                </a:cubicBezTo>
                <a:cubicBezTo>
                  <a:pt x="13369" y="5239"/>
                  <a:pt x="13369" y="5239"/>
                  <a:pt x="13369" y="5239"/>
                </a:cubicBezTo>
                <a:cubicBezTo>
                  <a:pt x="13353" y="5222"/>
                  <a:pt x="13353" y="5222"/>
                  <a:pt x="13353" y="5222"/>
                </a:cubicBezTo>
                <a:cubicBezTo>
                  <a:pt x="13353" y="5206"/>
                  <a:pt x="13353" y="5206"/>
                  <a:pt x="13353" y="5206"/>
                </a:cubicBezTo>
                <a:cubicBezTo>
                  <a:pt x="13320" y="5190"/>
                  <a:pt x="13320" y="5190"/>
                  <a:pt x="13320" y="5190"/>
                </a:cubicBezTo>
                <a:cubicBezTo>
                  <a:pt x="13320" y="5190"/>
                  <a:pt x="13304" y="5190"/>
                  <a:pt x="13304" y="5174"/>
                </a:cubicBezTo>
                <a:lnTo>
                  <a:pt x="13287" y="5174"/>
                </a:lnTo>
                <a:cubicBezTo>
                  <a:pt x="13287" y="5174"/>
                  <a:pt x="13287" y="5174"/>
                  <a:pt x="13287" y="5157"/>
                </a:cubicBezTo>
                <a:lnTo>
                  <a:pt x="13287" y="5157"/>
                </a:lnTo>
                <a:lnTo>
                  <a:pt x="13287" y="5157"/>
                </a:lnTo>
                <a:cubicBezTo>
                  <a:pt x="13271" y="5157"/>
                  <a:pt x="13271" y="5157"/>
                  <a:pt x="13271" y="5157"/>
                </a:cubicBezTo>
                <a:cubicBezTo>
                  <a:pt x="13271" y="5141"/>
                  <a:pt x="13271" y="5141"/>
                  <a:pt x="13271" y="5141"/>
                </a:cubicBezTo>
                <a:cubicBezTo>
                  <a:pt x="13255" y="5141"/>
                  <a:pt x="13238" y="5125"/>
                  <a:pt x="13238" y="5125"/>
                </a:cubicBezTo>
                <a:lnTo>
                  <a:pt x="13238" y="5125"/>
                </a:lnTo>
                <a:cubicBezTo>
                  <a:pt x="13238" y="5109"/>
                  <a:pt x="13222" y="5109"/>
                  <a:pt x="13222" y="5109"/>
                </a:cubicBezTo>
                <a:lnTo>
                  <a:pt x="13222" y="5109"/>
                </a:lnTo>
                <a:cubicBezTo>
                  <a:pt x="13222" y="5092"/>
                  <a:pt x="13222" y="5092"/>
                  <a:pt x="13222" y="5092"/>
                </a:cubicBezTo>
                <a:cubicBezTo>
                  <a:pt x="13205" y="5092"/>
                  <a:pt x="13205" y="5092"/>
                  <a:pt x="13205" y="5092"/>
                </a:cubicBezTo>
                <a:cubicBezTo>
                  <a:pt x="13205" y="5076"/>
                  <a:pt x="13205" y="5076"/>
                  <a:pt x="13205" y="5076"/>
                </a:cubicBezTo>
                <a:cubicBezTo>
                  <a:pt x="13189" y="5076"/>
                  <a:pt x="13189" y="5076"/>
                  <a:pt x="13189" y="5076"/>
                </a:cubicBezTo>
                <a:lnTo>
                  <a:pt x="13189" y="5076"/>
                </a:lnTo>
                <a:lnTo>
                  <a:pt x="13189" y="5076"/>
                </a:lnTo>
                <a:lnTo>
                  <a:pt x="13189" y="5076"/>
                </a:lnTo>
                <a:cubicBezTo>
                  <a:pt x="13173" y="5059"/>
                  <a:pt x="13173" y="5059"/>
                  <a:pt x="13173" y="5059"/>
                </a:cubicBezTo>
                <a:cubicBezTo>
                  <a:pt x="13157" y="5043"/>
                  <a:pt x="13157" y="5043"/>
                  <a:pt x="13157" y="5043"/>
                </a:cubicBezTo>
                <a:cubicBezTo>
                  <a:pt x="13157" y="5043"/>
                  <a:pt x="13157" y="5043"/>
                  <a:pt x="13157" y="5027"/>
                </a:cubicBezTo>
                <a:cubicBezTo>
                  <a:pt x="13140" y="5027"/>
                  <a:pt x="13140" y="5027"/>
                  <a:pt x="13140" y="5027"/>
                </a:cubicBezTo>
                <a:cubicBezTo>
                  <a:pt x="13140" y="5010"/>
                  <a:pt x="13124" y="5010"/>
                  <a:pt x="13124" y="4994"/>
                </a:cubicBezTo>
                <a:cubicBezTo>
                  <a:pt x="13108" y="4994"/>
                  <a:pt x="13108" y="4978"/>
                  <a:pt x="13092" y="4978"/>
                </a:cubicBezTo>
                <a:cubicBezTo>
                  <a:pt x="13092" y="4961"/>
                  <a:pt x="13092" y="4961"/>
                  <a:pt x="13075" y="4945"/>
                </a:cubicBezTo>
                <a:cubicBezTo>
                  <a:pt x="13075" y="4945"/>
                  <a:pt x="13075" y="4929"/>
                  <a:pt x="13059" y="4929"/>
                </a:cubicBezTo>
                <a:lnTo>
                  <a:pt x="13059" y="4929"/>
                </a:lnTo>
                <a:cubicBezTo>
                  <a:pt x="13059" y="4913"/>
                  <a:pt x="13042" y="4896"/>
                  <a:pt x="13026" y="4880"/>
                </a:cubicBezTo>
                <a:cubicBezTo>
                  <a:pt x="13026" y="4864"/>
                  <a:pt x="13010" y="4847"/>
                  <a:pt x="13010" y="4831"/>
                </a:cubicBezTo>
                <a:cubicBezTo>
                  <a:pt x="12993" y="4814"/>
                  <a:pt x="12993" y="4798"/>
                  <a:pt x="12977" y="4782"/>
                </a:cubicBezTo>
                <a:cubicBezTo>
                  <a:pt x="12977" y="4765"/>
                  <a:pt x="12961" y="4749"/>
                  <a:pt x="12961" y="4733"/>
                </a:cubicBezTo>
                <a:cubicBezTo>
                  <a:pt x="12961" y="4717"/>
                  <a:pt x="12961" y="4717"/>
                  <a:pt x="12961" y="4717"/>
                </a:cubicBezTo>
                <a:lnTo>
                  <a:pt x="12961" y="4717"/>
                </a:lnTo>
                <a:lnTo>
                  <a:pt x="12961" y="4700"/>
                </a:lnTo>
                <a:cubicBezTo>
                  <a:pt x="12944" y="4700"/>
                  <a:pt x="12944" y="4700"/>
                  <a:pt x="12944" y="4684"/>
                </a:cubicBezTo>
                <a:cubicBezTo>
                  <a:pt x="12944" y="4684"/>
                  <a:pt x="12944" y="4684"/>
                  <a:pt x="12944" y="4668"/>
                </a:cubicBezTo>
                <a:lnTo>
                  <a:pt x="12944" y="4668"/>
                </a:lnTo>
                <a:lnTo>
                  <a:pt x="12944" y="4668"/>
                </a:lnTo>
                <a:cubicBezTo>
                  <a:pt x="12944" y="4668"/>
                  <a:pt x="12944" y="4668"/>
                  <a:pt x="12944" y="4652"/>
                </a:cubicBezTo>
                <a:lnTo>
                  <a:pt x="12944" y="4652"/>
                </a:lnTo>
                <a:cubicBezTo>
                  <a:pt x="12928" y="4619"/>
                  <a:pt x="12928" y="4619"/>
                  <a:pt x="12928" y="4619"/>
                </a:cubicBezTo>
                <a:lnTo>
                  <a:pt x="12928" y="4619"/>
                </a:lnTo>
                <a:lnTo>
                  <a:pt x="12928" y="4619"/>
                </a:lnTo>
                <a:cubicBezTo>
                  <a:pt x="12928" y="4602"/>
                  <a:pt x="12928" y="4602"/>
                  <a:pt x="12928" y="4602"/>
                </a:cubicBezTo>
                <a:cubicBezTo>
                  <a:pt x="12928" y="4570"/>
                  <a:pt x="12928" y="4570"/>
                  <a:pt x="12928" y="4570"/>
                </a:cubicBezTo>
                <a:cubicBezTo>
                  <a:pt x="12928" y="4553"/>
                  <a:pt x="12928" y="4553"/>
                  <a:pt x="12928" y="4553"/>
                </a:cubicBezTo>
                <a:lnTo>
                  <a:pt x="12928" y="4553"/>
                </a:lnTo>
                <a:cubicBezTo>
                  <a:pt x="12928" y="4537"/>
                  <a:pt x="12928" y="4537"/>
                  <a:pt x="12928" y="4537"/>
                </a:cubicBezTo>
                <a:lnTo>
                  <a:pt x="12928" y="4537"/>
                </a:lnTo>
                <a:lnTo>
                  <a:pt x="12928" y="4521"/>
                </a:lnTo>
                <a:cubicBezTo>
                  <a:pt x="12928" y="4504"/>
                  <a:pt x="12928" y="4504"/>
                  <a:pt x="12928" y="4504"/>
                </a:cubicBezTo>
                <a:lnTo>
                  <a:pt x="12928" y="4504"/>
                </a:lnTo>
                <a:cubicBezTo>
                  <a:pt x="12928" y="4488"/>
                  <a:pt x="12928" y="4488"/>
                  <a:pt x="12928" y="4488"/>
                </a:cubicBezTo>
                <a:lnTo>
                  <a:pt x="12928" y="4488"/>
                </a:lnTo>
                <a:cubicBezTo>
                  <a:pt x="12928" y="4488"/>
                  <a:pt x="12928" y="4488"/>
                  <a:pt x="12928" y="4472"/>
                </a:cubicBezTo>
                <a:lnTo>
                  <a:pt x="12928" y="4472"/>
                </a:lnTo>
                <a:lnTo>
                  <a:pt x="12928" y="4472"/>
                </a:lnTo>
                <a:lnTo>
                  <a:pt x="12928" y="4472"/>
                </a:lnTo>
                <a:lnTo>
                  <a:pt x="12928" y="4456"/>
                </a:lnTo>
                <a:cubicBezTo>
                  <a:pt x="12944" y="4456"/>
                  <a:pt x="12944" y="4456"/>
                  <a:pt x="12944" y="4456"/>
                </a:cubicBezTo>
                <a:cubicBezTo>
                  <a:pt x="12944" y="4423"/>
                  <a:pt x="12944" y="4423"/>
                  <a:pt x="12944" y="4423"/>
                </a:cubicBezTo>
                <a:lnTo>
                  <a:pt x="12944" y="4423"/>
                </a:lnTo>
                <a:lnTo>
                  <a:pt x="12944" y="4423"/>
                </a:lnTo>
                <a:cubicBezTo>
                  <a:pt x="12944" y="4407"/>
                  <a:pt x="12944" y="4407"/>
                  <a:pt x="12944" y="4407"/>
                </a:cubicBezTo>
                <a:cubicBezTo>
                  <a:pt x="12961" y="4390"/>
                  <a:pt x="12961" y="4390"/>
                  <a:pt x="12961" y="4390"/>
                </a:cubicBezTo>
                <a:cubicBezTo>
                  <a:pt x="12961" y="4357"/>
                  <a:pt x="12961" y="4357"/>
                  <a:pt x="12961" y="4357"/>
                </a:cubicBezTo>
                <a:lnTo>
                  <a:pt x="12961" y="4357"/>
                </a:lnTo>
                <a:cubicBezTo>
                  <a:pt x="12961" y="4341"/>
                  <a:pt x="12961" y="4341"/>
                  <a:pt x="12961" y="4341"/>
                </a:cubicBezTo>
                <a:cubicBezTo>
                  <a:pt x="12961" y="4341"/>
                  <a:pt x="12961" y="4341"/>
                  <a:pt x="12977" y="4341"/>
                </a:cubicBezTo>
                <a:lnTo>
                  <a:pt x="12977" y="4341"/>
                </a:lnTo>
                <a:cubicBezTo>
                  <a:pt x="12977" y="4325"/>
                  <a:pt x="12993" y="4308"/>
                  <a:pt x="12993" y="4292"/>
                </a:cubicBezTo>
                <a:cubicBezTo>
                  <a:pt x="12993" y="4276"/>
                  <a:pt x="13010" y="4260"/>
                  <a:pt x="13026" y="4243"/>
                </a:cubicBezTo>
                <a:cubicBezTo>
                  <a:pt x="13026" y="4227"/>
                  <a:pt x="13042" y="4211"/>
                  <a:pt x="13042" y="4194"/>
                </a:cubicBezTo>
                <a:cubicBezTo>
                  <a:pt x="13059" y="4178"/>
                  <a:pt x="13075" y="4178"/>
                  <a:pt x="13075" y="4162"/>
                </a:cubicBezTo>
                <a:cubicBezTo>
                  <a:pt x="13092" y="4145"/>
                  <a:pt x="13108" y="4129"/>
                  <a:pt x="13124" y="4112"/>
                </a:cubicBezTo>
                <a:cubicBezTo>
                  <a:pt x="13140" y="4096"/>
                  <a:pt x="13140" y="4080"/>
                  <a:pt x="13157" y="4080"/>
                </a:cubicBezTo>
                <a:cubicBezTo>
                  <a:pt x="13173" y="4064"/>
                  <a:pt x="13189" y="4047"/>
                  <a:pt x="13205" y="4031"/>
                </a:cubicBezTo>
                <a:cubicBezTo>
                  <a:pt x="13222" y="4015"/>
                  <a:pt x="13238" y="3999"/>
                  <a:pt x="13255" y="3999"/>
                </a:cubicBezTo>
                <a:cubicBezTo>
                  <a:pt x="13287" y="3966"/>
                  <a:pt x="13287" y="3966"/>
                  <a:pt x="13287" y="3966"/>
                </a:cubicBezTo>
                <a:cubicBezTo>
                  <a:pt x="13320" y="3949"/>
                  <a:pt x="13320" y="3949"/>
                  <a:pt x="13320" y="3949"/>
                </a:cubicBezTo>
                <a:cubicBezTo>
                  <a:pt x="13336" y="3933"/>
                  <a:pt x="13336" y="3933"/>
                  <a:pt x="13336" y="3933"/>
                </a:cubicBezTo>
                <a:cubicBezTo>
                  <a:pt x="13369" y="3917"/>
                  <a:pt x="13369" y="3917"/>
                  <a:pt x="13369" y="3917"/>
                </a:cubicBezTo>
                <a:cubicBezTo>
                  <a:pt x="13385" y="3900"/>
                  <a:pt x="13385" y="3900"/>
                  <a:pt x="13385" y="3900"/>
                </a:cubicBezTo>
                <a:lnTo>
                  <a:pt x="13401" y="3900"/>
                </a:lnTo>
                <a:lnTo>
                  <a:pt x="13401" y="3884"/>
                </a:lnTo>
                <a:cubicBezTo>
                  <a:pt x="13434" y="3868"/>
                  <a:pt x="13434" y="3868"/>
                  <a:pt x="13434" y="3868"/>
                </a:cubicBezTo>
                <a:lnTo>
                  <a:pt x="13450" y="3868"/>
                </a:lnTo>
                <a:cubicBezTo>
                  <a:pt x="13450" y="3851"/>
                  <a:pt x="13467" y="3851"/>
                  <a:pt x="13467" y="3851"/>
                </a:cubicBezTo>
                <a:cubicBezTo>
                  <a:pt x="13516" y="3819"/>
                  <a:pt x="13516" y="3819"/>
                  <a:pt x="13516" y="3819"/>
                </a:cubicBezTo>
                <a:cubicBezTo>
                  <a:pt x="13532" y="3819"/>
                  <a:pt x="13532" y="3819"/>
                  <a:pt x="13532" y="3819"/>
                </a:cubicBezTo>
                <a:cubicBezTo>
                  <a:pt x="13565" y="3803"/>
                  <a:pt x="13565" y="3803"/>
                  <a:pt x="13565" y="3803"/>
                </a:cubicBezTo>
                <a:cubicBezTo>
                  <a:pt x="13565" y="3786"/>
                  <a:pt x="13581" y="3786"/>
                  <a:pt x="13581" y="3786"/>
                </a:cubicBezTo>
                <a:cubicBezTo>
                  <a:pt x="13581" y="3786"/>
                  <a:pt x="13597" y="3786"/>
                  <a:pt x="13597" y="3770"/>
                </a:cubicBezTo>
                <a:cubicBezTo>
                  <a:pt x="13614" y="3770"/>
                  <a:pt x="13614" y="3770"/>
                  <a:pt x="13614" y="3770"/>
                </a:cubicBezTo>
                <a:cubicBezTo>
                  <a:pt x="13614" y="3770"/>
                  <a:pt x="13630" y="3770"/>
                  <a:pt x="13630" y="3754"/>
                </a:cubicBezTo>
                <a:cubicBezTo>
                  <a:pt x="13646" y="3754"/>
                  <a:pt x="13663" y="3754"/>
                  <a:pt x="13663" y="3737"/>
                </a:cubicBezTo>
                <a:cubicBezTo>
                  <a:pt x="13679" y="3737"/>
                  <a:pt x="13695" y="3737"/>
                  <a:pt x="13712" y="3721"/>
                </a:cubicBezTo>
                <a:cubicBezTo>
                  <a:pt x="13712" y="3721"/>
                  <a:pt x="13728" y="3721"/>
                  <a:pt x="13745" y="3704"/>
                </a:cubicBezTo>
                <a:cubicBezTo>
                  <a:pt x="13761" y="3704"/>
                  <a:pt x="13761" y="3704"/>
                  <a:pt x="13777" y="3688"/>
                </a:cubicBezTo>
                <a:cubicBezTo>
                  <a:pt x="13810" y="3672"/>
                  <a:pt x="13810" y="3672"/>
                  <a:pt x="13810" y="3672"/>
                </a:cubicBezTo>
                <a:cubicBezTo>
                  <a:pt x="13858" y="3655"/>
                  <a:pt x="13858" y="3655"/>
                  <a:pt x="13858" y="3655"/>
                </a:cubicBezTo>
                <a:cubicBezTo>
                  <a:pt x="13875" y="3655"/>
                  <a:pt x="13875" y="3655"/>
                  <a:pt x="13875" y="3655"/>
                </a:cubicBezTo>
                <a:cubicBezTo>
                  <a:pt x="13940" y="3623"/>
                  <a:pt x="13940" y="3623"/>
                  <a:pt x="13940" y="3623"/>
                </a:cubicBezTo>
                <a:cubicBezTo>
                  <a:pt x="13940" y="3623"/>
                  <a:pt x="13957" y="3623"/>
                  <a:pt x="13973" y="3607"/>
                </a:cubicBezTo>
                <a:cubicBezTo>
                  <a:pt x="13989" y="3607"/>
                  <a:pt x="14006" y="3607"/>
                  <a:pt x="14022" y="3590"/>
                </a:cubicBezTo>
                <a:cubicBezTo>
                  <a:pt x="14038" y="3590"/>
                  <a:pt x="14054" y="3590"/>
                  <a:pt x="14054" y="3574"/>
                </a:cubicBezTo>
                <a:cubicBezTo>
                  <a:pt x="14071" y="3574"/>
                  <a:pt x="14087" y="3574"/>
                  <a:pt x="14103" y="3558"/>
                </a:cubicBezTo>
                <a:cubicBezTo>
                  <a:pt x="14153" y="3541"/>
                  <a:pt x="14218" y="3525"/>
                  <a:pt x="14283" y="3509"/>
                </a:cubicBezTo>
                <a:cubicBezTo>
                  <a:pt x="14365" y="3476"/>
                  <a:pt x="14430" y="3460"/>
                  <a:pt x="14495" y="3444"/>
                </a:cubicBezTo>
                <a:cubicBezTo>
                  <a:pt x="14544" y="3428"/>
                  <a:pt x="14544" y="3428"/>
                  <a:pt x="14544" y="3428"/>
                </a:cubicBezTo>
                <a:cubicBezTo>
                  <a:pt x="14593" y="3412"/>
                  <a:pt x="14642" y="3395"/>
                  <a:pt x="14691" y="3379"/>
                </a:cubicBezTo>
                <a:cubicBezTo>
                  <a:pt x="14773" y="3347"/>
                  <a:pt x="14838" y="3330"/>
                  <a:pt x="14903" y="3314"/>
                </a:cubicBezTo>
                <a:cubicBezTo>
                  <a:pt x="14936" y="3298"/>
                  <a:pt x="14968" y="3281"/>
                  <a:pt x="15001" y="3265"/>
                </a:cubicBezTo>
                <a:cubicBezTo>
                  <a:pt x="15034" y="3265"/>
                  <a:pt x="15067" y="3248"/>
                  <a:pt x="15099" y="3232"/>
                </a:cubicBezTo>
                <a:cubicBezTo>
                  <a:pt x="15148" y="3216"/>
                  <a:pt x="15181" y="3216"/>
                  <a:pt x="15213" y="3199"/>
                </a:cubicBezTo>
                <a:cubicBezTo>
                  <a:pt x="15246" y="3183"/>
                  <a:pt x="15279" y="3167"/>
                  <a:pt x="15312" y="3167"/>
                </a:cubicBezTo>
                <a:cubicBezTo>
                  <a:pt x="15360" y="3151"/>
                  <a:pt x="15360" y="3151"/>
                  <a:pt x="15360" y="3151"/>
                </a:cubicBezTo>
                <a:cubicBezTo>
                  <a:pt x="15360" y="3134"/>
                  <a:pt x="15377" y="3134"/>
                  <a:pt x="15377" y="3134"/>
                </a:cubicBezTo>
                <a:cubicBezTo>
                  <a:pt x="15393" y="3134"/>
                  <a:pt x="15393" y="3134"/>
                  <a:pt x="15409" y="3118"/>
                </a:cubicBezTo>
                <a:cubicBezTo>
                  <a:pt x="15409" y="3118"/>
                  <a:pt x="15442" y="3102"/>
                  <a:pt x="15458" y="3102"/>
                </a:cubicBezTo>
                <a:lnTo>
                  <a:pt x="15475" y="3102"/>
                </a:lnTo>
                <a:cubicBezTo>
                  <a:pt x="15491" y="3102"/>
                  <a:pt x="15491" y="3085"/>
                  <a:pt x="15508" y="3085"/>
                </a:cubicBezTo>
                <a:cubicBezTo>
                  <a:pt x="15524" y="3085"/>
                  <a:pt x="15540" y="3069"/>
                  <a:pt x="15556" y="3069"/>
                </a:cubicBezTo>
                <a:cubicBezTo>
                  <a:pt x="15573" y="3069"/>
                  <a:pt x="15589" y="3053"/>
                  <a:pt x="15605" y="3053"/>
                </a:cubicBezTo>
                <a:cubicBezTo>
                  <a:pt x="15621" y="3036"/>
                  <a:pt x="15638" y="3036"/>
                  <a:pt x="15638" y="3036"/>
                </a:cubicBezTo>
                <a:cubicBezTo>
                  <a:pt x="15654" y="3020"/>
                  <a:pt x="15671" y="3020"/>
                  <a:pt x="15687" y="3003"/>
                </a:cubicBezTo>
                <a:cubicBezTo>
                  <a:pt x="15785" y="2971"/>
                  <a:pt x="15785" y="2971"/>
                  <a:pt x="15785" y="2971"/>
                </a:cubicBezTo>
                <a:cubicBezTo>
                  <a:pt x="15834" y="2938"/>
                  <a:pt x="15834" y="2938"/>
                  <a:pt x="15834" y="2938"/>
                </a:cubicBezTo>
                <a:lnTo>
                  <a:pt x="15850" y="2938"/>
                </a:lnTo>
                <a:lnTo>
                  <a:pt x="15866" y="2938"/>
                </a:lnTo>
                <a:cubicBezTo>
                  <a:pt x="15866" y="2938"/>
                  <a:pt x="15866" y="2938"/>
                  <a:pt x="15883" y="2922"/>
                </a:cubicBezTo>
                <a:cubicBezTo>
                  <a:pt x="15916" y="2906"/>
                  <a:pt x="15916" y="2906"/>
                  <a:pt x="15916" y="2906"/>
                </a:cubicBezTo>
                <a:cubicBezTo>
                  <a:pt x="15932" y="2906"/>
                  <a:pt x="15932" y="2906"/>
                  <a:pt x="15932" y="2906"/>
                </a:cubicBezTo>
                <a:lnTo>
                  <a:pt x="15948" y="2890"/>
                </a:lnTo>
                <a:cubicBezTo>
                  <a:pt x="15981" y="2873"/>
                  <a:pt x="15981" y="2873"/>
                  <a:pt x="15981" y="2873"/>
                </a:cubicBezTo>
                <a:lnTo>
                  <a:pt x="15997" y="2873"/>
                </a:lnTo>
                <a:lnTo>
                  <a:pt x="16013" y="2857"/>
                </a:lnTo>
                <a:lnTo>
                  <a:pt x="16062" y="2840"/>
                </a:lnTo>
                <a:cubicBezTo>
                  <a:pt x="16062" y="2824"/>
                  <a:pt x="16062" y="2824"/>
                  <a:pt x="16079" y="2824"/>
                </a:cubicBezTo>
                <a:lnTo>
                  <a:pt x="16079" y="2824"/>
                </a:lnTo>
                <a:cubicBezTo>
                  <a:pt x="16128" y="2791"/>
                  <a:pt x="16128" y="2791"/>
                  <a:pt x="16128" y="2791"/>
                </a:cubicBezTo>
                <a:cubicBezTo>
                  <a:pt x="16193" y="2759"/>
                  <a:pt x="16193" y="2759"/>
                  <a:pt x="16193" y="2759"/>
                </a:cubicBezTo>
                <a:cubicBezTo>
                  <a:pt x="16209" y="2742"/>
                  <a:pt x="16209" y="2742"/>
                  <a:pt x="16209" y="2742"/>
                </a:cubicBezTo>
                <a:cubicBezTo>
                  <a:pt x="16242" y="2726"/>
                  <a:pt x="16242" y="2726"/>
                  <a:pt x="16242" y="2726"/>
                </a:cubicBezTo>
                <a:cubicBezTo>
                  <a:pt x="16242" y="2710"/>
                  <a:pt x="16258" y="2710"/>
                  <a:pt x="16258" y="2710"/>
                </a:cubicBezTo>
                <a:cubicBezTo>
                  <a:pt x="16274" y="2694"/>
                  <a:pt x="16274" y="2694"/>
                  <a:pt x="16274" y="2694"/>
                </a:cubicBezTo>
                <a:cubicBezTo>
                  <a:pt x="16291" y="2694"/>
                  <a:pt x="16291" y="2694"/>
                  <a:pt x="16291" y="2677"/>
                </a:cubicBezTo>
                <a:cubicBezTo>
                  <a:pt x="16307" y="2677"/>
                  <a:pt x="16307" y="2677"/>
                  <a:pt x="16307" y="2677"/>
                </a:cubicBezTo>
                <a:cubicBezTo>
                  <a:pt x="16324" y="2661"/>
                  <a:pt x="16324" y="2661"/>
                  <a:pt x="16340" y="2661"/>
                </a:cubicBezTo>
                <a:lnTo>
                  <a:pt x="16340" y="2645"/>
                </a:lnTo>
                <a:cubicBezTo>
                  <a:pt x="16356" y="2628"/>
                  <a:pt x="16373" y="2628"/>
                  <a:pt x="16373" y="2612"/>
                </a:cubicBezTo>
                <a:cubicBezTo>
                  <a:pt x="16389" y="2612"/>
                  <a:pt x="16405" y="2595"/>
                  <a:pt x="16405" y="2595"/>
                </a:cubicBezTo>
                <a:cubicBezTo>
                  <a:pt x="16422" y="2579"/>
                  <a:pt x="16422" y="2579"/>
                  <a:pt x="16438" y="2563"/>
                </a:cubicBezTo>
                <a:cubicBezTo>
                  <a:pt x="16454" y="2563"/>
                  <a:pt x="16454" y="2546"/>
                  <a:pt x="16470" y="2546"/>
                </a:cubicBezTo>
                <a:cubicBezTo>
                  <a:pt x="16470" y="2530"/>
                  <a:pt x="16470" y="2530"/>
                  <a:pt x="16470" y="2530"/>
                </a:cubicBezTo>
                <a:cubicBezTo>
                  <a:pt x="16503" y="2498"/>
                  <a:pt x="16503" y="2498"/>
                  <a:pt x="16503" y="2498"/>
                </a:cubicBezTo>
                <a:lnTo>
                  <a:pt x="16503" y="2498"/>
                </a:lnTo>
                <a:cubicBezTo>
                  <a:pt x="16503" y="2498"/>
                  <a:pt x="16519" y="2498"/>
                  <a:pt x="16519" y="2481"/>
                </a:cubicBezTo>
                <a:lnTo>
                  <a:pt x="16519" y="2481"/>
                </a:lnTo>
                <a:cubicBezTo>
                  <a:pt x="16536" y="2465"/>
                  <a:pt x="16536" y="2465"/>
                  <a:pt x="16536" y="2465"/>
                </a:cubicBezTo>
                <a:cubicBezTo>
                  <a:pt x="16536" y="2465"/>
                  <a:pt x="16536" y="2449"/>
                  <a:pt x="16552" y="2449"/>
                </a:cubicBezTo>
                <a:lnTo>
                  <a:pt x="16552" y="2432"/>
                </a:lnTo>
                <a:lnTo>
                  <a:pt x="16552" y="2432"/>
                </a:lnTo>
                <a:cubicBezTo>
                  <a:pt x="16552" y="2432"/>
                  <a:pt x="16569" y="2432"/>
                  <a:pt x="16569" y="2416"/>
                </a:cubicBezTo>
                <a:lnTo>
                  <a:pt x="16569" y="2416"/>
                </a:lnTo>
                <a:cubicBezTo>
                  <a:pt x="16585" y="2400"/>
                  <a:pt x="16585" y="2400"/>
                  <a:pt x="16585" y="2400"/>
                </a:cubicBezTo>
                <a:cubicBezTo>
                  <a:pt x="16601" y="2383"/>
                  <a:pt x="16601" y="2383"/>
                  <a:pt x="16601" y="2383"/>
                </a:cubicBezTo>
                <a:cubicBezTo>
                  <a:pt x="16601" y="2383"/>
                  <a:pt x="16601" y="2383"/>
                  <a:pt x="16601" y="2367"/>
                </a:cubicBezTo>
                <a:lnTo>
                  <a:pt x="16601" y="2367"/>
                </a:lnTo>
                <a:cubicBezTo>
                  <a:pt x="16618" y="2350"/>
                  <a:pt x="16618" y="2350"/>
                  <a:pt x="16618" y="2350"/>
                </a:cubicBezTo>
                <a:cubicBezTo>
                  <a:pt x="16618" y="2334"/>
                  <a:pt x="16618" y="2334"/>
                  <a:pt x="16618" y="2334"/>
                </a:cubicBezTo>
                <a:lnTo>
                  <a:pt x="16618" y="2334"/>
                </a:lnTo>
                <a:cubicBezTo>
                  <a:pt x="16634" y="2318"/>
                  <a:pt x="16634" y="2302"/>
                  <a:pt x="16634" y="2302"/>
                </a:cubicBezTo>
                <a:cubicBezTo>
                  <a:pt x="16650" y="2285"/>
                  <a:pt x="16650" y="2285"/>
                  <a:pt x="16650" y="2269"/>
                </a:cubicBezTo>
                <a:cubicBezTo>
                  <a:pt x="16650" y="2269"/>
                  <a:pt x="16650" y="2253"/>
                  <a:pt x="16666" y="2253"/>
                </a:cubicBezTo>
                <a:cubicBezTo>
                  <a:pt x="16666" y="2237"/>
                  <a:pt x="16666" y="2220"/>
                  <a:pt x="16666" y="2220"/>
                </a:cubicBezTo>
                <a:cubicBezTo>
                  <a:pt x="16666" y="2204"/>
                  <a:pt x="16683" y="2187"/>
                  <a:pt x="16683" y="2155"/>
                </a:cubicBezTo>
                <a:cubicBezTo>
                  <a:pt x="16683" y="2138"/>
                  <a:pt x="16683" y="2122"/>
                  <a:pt x="16683" y="2106"/>
                </a:cubicBezTo>
                <a:cubicBezTo>
                  <a:pt x="16683" y="2089"/>
                  <a:pt x="16699" y="2073"/>
                  <a:pt x="16683" y="2057"/>
                </a:cubicBezTo>
                <a:cubicBezTo>
                  <a:pt x="16683" y="2041"/>
                  <a:pt x="16683" y="2008"/>
                  <a:pt x="16683" y="1992"/>
                </a:cubicBezTo>
                <a:lnTo>
                  <a:pt x="16683" y="1975"/>
                </a:lnTo>
                <a:cubicBezTo>
                  <a:pt x="16683" y="1959"/>
                  <a:pt x="16683" y="1959"/>
                  <a:pt x="16683" y="1942"/>
                </a:cubicBezTo>
                <a:cubicBezTo>
                  <a:pt x="16683" y="1926"/>
                  <a:pt x="16666" y="1926"/>
                  <a:pt x="16666" y="1910"/>
                </a:cubicBezTo>
                <a:lnTo>
                  <a:pt x="16666" y="1893"/>
                </a:lnTo>
                <a:cubicBezTo>
                  <a:pt x="16666" y="1877"/>
                  <a:pt x="16650" y="1877"/>
                  <a:pt x="16650" y="1861"/>
                </a:cubicBezTo>
                <a:cubicBezTo>
                  <a:pt x="16650" y="1845"/>
                  <a:pt x="16650" y="1845"/>
                  <a:pt x="16650" y="1828"/>
                </a:cubicBezTo>
                <a:cubicBezTo>
                  <a:pt x="16634" y="1828"/>
                  <a:pt x="16634" y="1812"/>
                  <a:pt x="16634" y="1812"/>
                </a:cubicBezTo>
                <a:cubicBezTo>
                  <a:pt x="16634" y="1796"/>
                  <a:pt x="16618" y="1796"/>
                  <a:pt x="16618" y="1780"/>
                </a:cubicBezTo>
                <a:cubicBezTo>
                  <a:pt x="16618" y="1763"/>
                  <a:pt x="16601" y="1763"/>
                  <a:pt x="16601" y="1747"/>
                </a:cubicBezTo>
                <a:cubicBezTo>
                  <a:pt x="16601" y="1747"/>
                  <a:pt x="16601" y="1730"/>
                  <a:pt x="16585" y="1730"/>
                </a:cubicBezTo>
                <a:cubicBezTo>
                  <a:pt x="16585" y="1714"/>
                  <a:pt x="16585" y="1714"/>
                  <a:pt x="16569" y="1698"/>
                </a:cubicBezTo>
                <a:cubicBezTo>
                  <a:pt x="16569" y="1681"/>
                  <a:pt x="16569" y="1681"/>
                  <a:pt x="16552" y="1665"/>
                </a:cubicBezTo>
                <a:lnTo>
                  <a:pt x="16536" y="1649"/>
                </a:lnTo>
                <a:cubicBezTo>
                  <a:pt x="16536" y="1632"/>
                  <a:pt x="16519" y="1632"/>
                  <a:pt x="16519" y="1616"/>
                </a:cubicBezTo>
                <a:cubicBezTo>
                  <a:pt x="16503" y="1616"/>
                  <a:pt x="16503" y="1600"/>
                  <a:pt x="16503" y="1600"/>
                </a:cubicBezTo>
                <a:cubicBezTo>
                  <a:pt x="16487" y="1584"/>
                  <a:pt x="16487" y="1567"/>
                  <a:pt x="16470" y="1567"/>
                </a:cubicBezTo>
                <a:cubicBezTo>
                  <a:pt x="16470" y="1551"/>
                  <a:pt x="16454" y="1551"/>
                  <a:pt x="16454" y="1535"/>
                </a:cubicBezTo>
                <a:cubicBezTo>
                  <a:pt x="16438" y="1535"/>
                  <a:pt x="16438" y="1518"/>
                  <a:pt x="16422" y="1518"/>
                </a:cubicBezTo>
                <a:cubicBezTo>
                  <a:pt x="16422" y="1502"/>
                  <a:pt x="16405" y="1502"/>
                  <a:pt x="16405" y="1485"/>
                </a:cubicBezTo>
                <a:cubicBezTo>
                  <a:pt x="16389" y="1485"/>
                  <a:pt x="16389" y="1469"/>
                  <a:pt x="16373" y="1469"/>
                </a:cubicBezTo>
                <a:cubicBezTo>
                  <a:pt x="16373" y="1453"/>
                  <a:pt x="16356" y="1453"/>
                  <a:pt x="16356" y="1436"/>
                </a:cubicBezTo>
                <a:cubicBezTo>
                  <a:pt x="16340" y="1436"/>
                  <a:pt x="16340" y="1420"/>
                  <a:pt x="16324" y="1420"/>
                </a:cubicBezTo>
                <a:cubicBezTo>
                  <a:pt x="16307" y="1404"/>
                  <a:pt x="16307" y="1404"/>
                  <a:pt x="16291" y="1388"/>
                </a:cubicBezTo>
                <a:lnTo>
                  <a:pt x="16274" y="1371"/>
                </a:lnTo>
                <a:cubicBezTo>
                  <a:pt x="16242" y="1355"/>
                  <a:pt x="16226" y="1339"/>
                  <a:pt x="16209" y="1322"/>
                </a:cubicBezTo>
                <a:cubicBezTo>
                  <a:pt x="16193" y="1306"/>
                  <a:pt x="16161" y="1290"/>
                  <a:pt x="16144" y="1273"/>
                </a:cubicBezTo>
                <a:cubicBezTo>
                  <a:pt x="16128" y="1257"/>
                  <a:pt x="16095" y="1240"/>
                  <a:pt x="16079" y="1224"/>
                </a:cubicBezTo>
                <a:cubicBezTo>
                  <a:pt x="16062" y="1208"/>
                  <a:pt x="16030" y="1192"/>
                  <a:pt x="16013" y="1175"/>
                </a:cubicBezTo>
                <a:cubicBezTo>
                  <a:pt x="15997" y="1175"/>
                  <a:pt x="15981" y="1159"/>
                  <a:pt x="15981" y="1159"/>
                </a:cubicBezTo>
                <a:cubicBezTo>
                  <a:pt x="15965" y="1143"/>
                  <a:pt x="15948" y="1143"/>
                  <a:pt x="15932" y="1127"/>
                </a:cubicBezTo>
                <a:cubicBezTo>
                  <a:pt x="15932" y="1127"/>
                  <a:pt x="15916" y="1127"/>
                  <a:pt x="15899" y="1110"/>
                </a:cubicBezTo>
                <a:cubicBezTo>
                  <a:pt x="15883" y="1110"/>
                  <a:pt x="15883" y="1094"/>
                  <a:pt x="15866" y="1094"/>
                </a:cubicBezTo>
                <a:cubicBezTo>
                  <a:pt x="15850" y="1077"/>
                  <a:pt x="15834" y="1077"/>
                  <a:pt x="15817" y="1061"/>
                </a:cubicBezTo>
                <a:cubicBezTo>
                  <a:pt x="15817" y="1061"/>
                  <a:pt x="15801" y="1061"/>
                  <a:pt x="15785" y="1045"/>
                </a:cubicBezTo>
                <a:cubicBezTo>
                  <a:pt x="15769" y="1045"/>
                  <a:pt x="15752" y="1028"/>
                  <a:pt x="15752" y="1028"/>
                </a:cubicBezTo>
                <a:cubicBezTo>
                  <a:pt x="15736" y="1012"/>
                  <a:pt x="15720" y="1012"/>
                  <a:pt x="15703" y="1012"/>
                </a:cubicBezTo>
                <a:cubicBezTo>
                  <a:pt x="15687" y="996"/>
                  <a:pt x="15687" y="996"/>
                  <a:pt x="15687" y="996"/>
                </a:cubicBezTo>
                <a:cubicBezTo>
                  <a:pt x="15687" y="996"/>
                  <a:pt x="15671" y="996"/>
                  <a:pt x="15671" y="979"/>
                </a:cubicBezTo>
                <a:lnTo>
                  <a:pt x="15654" y="979"/>
                </a:lnTo>
                <a:cubicBezTo>
                  <a:pt x="15654" y="979"/>
                  <a:pt x="15638" y="979"/>
                  <a:pt x="15638" y="963"/>
                </a:cubicBezTo>
                <a:cubicBezTo>
                  <a:pt x="15621" y="963"/>
                  <a:pt x="15621" y="963"/>
                  <a:pt x="15605" y="963"/>
                </a:cubicBezTo>
                <a:cubicBezTo>
                  <a:pt x="15605" y="947"/>
                  <a:pt x="15589" y="947"/>
                  <a:pt x="15589" y="947"/>
                </a:cubicBezTo>
                <a:lnTo>
                  <a:pt x="15573" y="931"/>
                </a:lnTo>
                <a:cubicBezTo>
                  <a:pt x="15556" y="931"/>
                  <a:pt x="15556" y="931"/>
                  <a:pt x="15540" y="931"/>
                </a:cubicBezTo>
                <a:cubicBezTo>
                  <a:pt x="15491" y="898"/>
                  <a:pt x="15491" y="898"/>
                  <a:pt x="15491" y="898"/>
                </a:cubicBezTo>
                <a:lnTo>
                  <a:pt x="15491" y="898"/>
                </a:lnTo>
                <a:lnTo>
                  <a:pt x="15442" y="882"/>
                </a:lnTo>
                <a:lnTo>
                  <a:pt x="15426" y="865"/>
                </a:lnTo>
                <a:cubicBezTo>
                  <a:pt x="15393" y="849"/>
                  <a:pt x="15393" y="849"/>
                  <a:pt x="15393" y="849"/>
                </a:cubicBezTo>
                <a:lnTo>
                  <a:pt x="15377" y="849"/>
                </a:lnTo>
                <a:cubicBezTo>
                  <a:pt x="15377" y="849"/>
                  <a:pt x="15377" y="849"/>
                  <a:pt x="15360" y="849"/>
                </a:cubicBezTo>
                <a:cubicBezTo>
                  <a:pt x="15360" y="849"/>
                  <a:pt x="15328" y="832"/>
                  <a:pt x="15312" y="832"/>
                </a:cubicBezTo>
                <a:cubicBezTo>
                  <a:pt x="15312" y="816"/>
                  <a:pt x="15295" y="816"/>
                  <a:pt x="15295" y="816"/>
                </a:cubicBezTo>
                <a:cubicBezTo>
                  <a:pt x="15279" y="816"/>
                  <a:pt x="15279" y="816"/>
                  <a:pt x="15263" y="800"/>
                </a:cubicBezTo>
                <a:cubicBezTo>
                  <a:pt x="15213" y="783"/>
                  <a:pt x="15213" y="783"/>
                  <a:pt x="15213" y="783"/>
                </a:cubicBezTo>
                <a:cubicBezTo>
                  <a:pt x="15164" y="767"/>
                  <a:pt x="15164" y="767"/>
                  <a:pt x="15164" y="767"/>
                </a:cubicBezTo>
                <a:cubicBezTo>
                  <a:pt x="15164" y="767"/>
                  <a:pt x="15148" y="767"/>
                  <a:pt x="15148" y="751"/>
                </a:cubicBezTo>
                <a:cubicBezTo>
                  <a:pt x="15132" y="751"/>
                  <a:pt x="15132" y="751"/>
                  <a:pt x="15116" y="751"/>
                </a:cubicBezTo>
                <a:cubicBezTo>
                  <a:pt x="15116" y="751"/>
                  <a:pt x="15099" y="751"/>
                  <a:pt x="15099" y="735"/>
                </a:cubicBezTo>
                <a:cubicBezTo>
                  <a:pt x="15099" y="735"/>
                  <a:pt x="15067" y="735"/>
                  <a:pt x="15051" y="735"/>
                </a:cubicBezTo>
                <a:cubicBezTo>
                  <a:pt x="15051" y="718"/>
                  <a:pt x="15051" y="718"/>
                  <a:pt x="15051" y="718"/>
                </a:cubicBezTo>
                <a:cubicBezTo>
                  <a:pt x="14968" y="702"/>
                  <a:pt x="14968" y="702"/>
                  <a:pt x="14968" y="702"/>
                </a:cubicBezTo>
                <a:cubicBezTo>
                  <a:pt x="14903" y="669"/>
                  <a:pt x="14822" y="653"/>
                  <a:pt x="14756" y="637"/>
                </a:cubicBezTo>
                <a:cubicBezTo>
                  <a:pt x="14675" y="604"/>
                  <a:pt x="14610" y="587"/>
                  <a:pt x="14528" y="571"/>
                </a:cubicBezTo>
                <a:cubicBezTo>
                  <a:pt x="14463" y="555"/>
                  <a:pt x="14381" y="539"/>
                  <a:pt x="14299" y="506"/>
                </a:cubicBezTo>
                <a:cubicBezTo>
                  <a:pt x="14234" y="490"/>
                  <a:pt x="14153" y="474"/>
                  <a:pt x="14071" y="457"/>
                </a:cubicBezTo>
                <a:cubicBezTo>
                  <a:pt x="14038" y="457"/>
                  <a:pt x="13989" y="441"/>
                  <a:pt x="13957" y="441"/>
                </a:cubicBezTo>
                <a:cubicBezTo>
                  <a:pt x="13908" y="441"/>
                  <a:pt x="13875" y="425"/>
                  <a:pt x="13842" y="425"/>
                </a:cubicBezTo>
                <a:cubicBezTo>
                  <a:pt x="13793" y="408"/>
                  <a:pt x="13761" y="408"/>
                  <a:pt x="13712" y="408"/>
                </a:cubicBezTo>
                <a:cubicBezTo>
                  <a:pt x="13679" y="392"/>
                  <a:pt x="13630" y="392"/>
                  <a:pt x="13597" y="375"/>
                </a:cubicBezTo>
                <a:cubicBezTo>
                  <a:pt x="13532" y="375"/>
                  <a:pt x="13532" y="375"/>
                  <a:pt x="13532" y="375"/>
                </a:cubicBezTo>
                <a:cubicBezTo>
                  <a:pt x="13483" y="359"/>
                  <a:pt x="13483" y="359"/>
                  <a:pt x="13483" y="359"/>
                </a:cubicBezTo>
                <a:cubicBezTo>
                  <a:pt x="13467" y="359"/>
                  <a:pt x="13450" y="359"/>
                  <a:pt x="13450" y="359"/>
                </a:cubicBezTo>
                <a:cubicBezTo>
                  <a:pt x="13434" y="359"/>
                  <a:pt x="13418" y="359"/>
                  <a:pt x="13418" y="359"/>
                </a:cubicBezTo>
                <a:cubicBezTo>
                  <a:pt x="13336" y="343"/>
                  <a:pt x="13336" y="343"/>
                  <a:pt x="13336" y="343"/>
                </a:cubicBezTo>
                <a:cubicBezTo>
                  <a:pt x="13320" y="343"/>
                  <a:pt x="13320" y="343"/>
                  <a:pt x="13320" y="343"/>
                </a:cubicBezTo>
                <a:cubicBezTo>
                  <a:pt x="13238" y="326"/>
                  <a:pt x="13238" y="326"/>
                  <a:pt x="13238" y="326"/>
                </a:cubicBezTo>
                <a:cubicBezTo>
                  <a:pt x="13173" y="326"/>
                  <a:pt x="13173" y="326"/>
                  <a:pt x="13173" y="326"/>
                </a:cubicBezTo>
                <a:cubicBezTo>
                  <a:pt x="13124" y="326"/>
                  <a:pt x="13124" y="326"/>
                  <a:pt x="13124" y="326"/>
                </a:cubicBezTo>
                <a:cubicBezTo>
                  <a:pt x="13042" y="310"/>
                  <a:pt x="13042" y="310"/>
                  <a:pt x="13042" y="310"/>
                </a:cubicBezTo>
                <a:lnTo>
                  <a:pt x="13026" y="310"/>
                </a:lnTo>
                <a:cubicBezTo>
                  <a:pt x="13010" y="310"/>
                  <a:pt x="12993" y="310"/>
                  <a:pt x="12993" y="310"/>
                </a:cubicBezTo>
                <a:cubicBezTo>
                  <a:pt x="12928" y="310"/>
                  <a:pt x="12928" y="310"/>
                  <a:pt x="12928" y="310"/>
                </a:cubicBezTo>
                <a:cubicBezTo>
                  <a:pt x="12863" y="294"/>
                  <a:pt x="12863" y="294"/>
                  <a:pt x="12863" y="294"/>
                </a:cubicBezTo>
                <a:cubicBezTo>
                  <a:pt x="12847" y="294"/>
                  <a:pt x="12830" y="294"/>
                  <a:pt x="12797" y="294"/>
                </a:cubicBezTo>
                <a:cubicBezTo>
                  <a:pt x="12781" y="294"/>
                  <a:pt x="12765" y="294"/>
                  <a:pt x="12748" y="294"/>
                </a:cubicBezTo>
                <a:cubicBezTo>
                  <a:pt x="12716" y="294"/>
                  <a:pt x="12700" y="294"/>
                  <a:pt x="12683" y="294"/>
                </a:cubicBezTo>
                <a:cubicBezTo>
                  <a:pt x="12667" y="278"/>
                  <a:pt x="12634" y="278"/>
                  <a:pt x="12618" y="278"/>
                </a:cubicBezTo>
                <a:cubicBezTo>
                  <a:pt x="12552" y="278"/>
                  <a:pt x="12552" y="278"/>
                  <a:pt x="12552" y="278"/>
                </a:cubicBezTo>
                <a:cubicBezTo>
                  <a:pt x="12520" y="278"/>
                  <a:pt x="12520" y="278"/>
                  <a:pt x="12520" y="278"/>
                </a:cubicBezTo>
                <a:cubicBezTo>
                  <a:pt x="12504" y="278"/>
                  <a:pt x="12439" y="278"/>
                  <a:pt x="12439" y="278"/>
                </a:cubicBezTo>
                <a:cubicBezTo>
                  <a:pt x="12422" y="278"/>
                  <a:pt x="12422" y="278"/>
                  <a:pt x="12406" y="278"/>
                </a:cubicBezTo>
                <a:cubicBezTo>
                  <a:pt x="12389" y="278"/>
                  <a:pt x="12389" y="278"/>
                  <a:pt x="12373" y="278"/>
                </a:cubicBezTo>
                <a:cubicBezTo>
                  <a:pt x="12308" y="261"/>
                  <a:pt x="12308" y="261"/>
                  <a:pt x="12308" y="261"/>
                </a:cubicBezTo>
                <a:cubicBezTo>
                  <a:pt x="12259" y="261"/>
                  <a:pt x="12259" y="261"/>
                  <a:pt x="12259" y="261"/>
                </a:cubicBezTo>
                <a:cubicBezTo>
                  <a:pt x="12210" y="261"/>
                  <a:pt x="12210" y="261"/>
                  <a:pt x="12210" y="261"/>
                </a:cubicBezTo>
                <a:lnTo>
                  <a:pt x="12128" y="261"/>
                </a:lnTo>
                <a:cubicBezTo>
                  <a:pt x="12095" y="261"/>
                  <a:pt x="12047" y="261"/>
                  <a:pt x="12014" y="261"/>
                </a:cubicBezTo>
                <a:cubicBezTo>
                  <a:pt x="11998" y="261"/>
                  <a:pt x="11981" y="261"/>
                  <a:pt x="11965" y="261"/>
                </a:cubicBezTo>
                <a:cubicBezTo>
                  <a:pt x="11932" y="261"/>
                  <a:pt x="11916" y="261"/>
                  <a:pt x="11883" y="261"/>
                </a:cubicBezTo>
                <a:cubicBezTo>
                  <a:pt x="11851" y="261"/>
                  <a:pt x="11802" y="261"/>
                  <a:pt x="11769" y="261"/>
                </a:cubicBezTo>
                <a:cubicBezTo>
                  <a:pt x="11720" y="261"/>
                  <a:pt x="11687" y="261"/>
                  <a:pt x="11638" y="261"/>
                </a:cubicBezTo>
                <a:cubicBezTo>
                  <a:pt x="11606" y="261"/>
                  <a:pt x="11573" y="278"/>
                  <a:pt x="11524" y="278"/>
                </a:cubicBezTo>
                <a:cubicBezTo>
                  <a:pt x="11491" y="278"/>
                  <a:pt x="11442" y="278"/>
                  <a:pt x="11410" y="278"/>
                </a:cubicBezTo>
                <a:cubicBezTo>
                  <a:pt x="11361" y="278"/>
                  <a:pt x="11329" y="278"/>
                  <a:pt x="11296" y="278"/>
                </a:cubicBezTo>
                <a:cubicBezTo>
                  <a:pt x="11246" y="294"/>
                  <a:pt x="11214" y="294"/>
                  <a:pt x="11165" y="294"/>
                </a:cubicBezTo>
                <a:cubicBezTo>
                  <a:pt x="11116" y="294"/>
                  <a:pt x="11116" y="294"/>
                  <a:pt x="11116" y="294"/>
                </a:cubicBezTo>
                <a:cubicBezTo>
                  <a:pt x="11100" y="294"/>
                  <a:pt x="11100" y="294"/>
                  <a:pt x="11084" y="294"/>
                </a:cubicBezTo>
                <a:cubicBezTo>
                  <a:pt x="11067" y="294"/>
                  <a:pt x="11067" y="294"/>
                  <a:pt x="11051" y="310"/>
                </a:cubicBezTo>
                <a:cubicBezTo>
                  <a:pt x="11002" y="310"/>
                  <a:pt x="11002" y="310"/>
                  <a:pt x="11002" y="310"/>
                </a:cubicBezTo>
                <a:cubicBezTo>
                  <a:pt x="10985" y="310"/>
                  <a:pt x="10985" y="310"/>
                  <a:pt x="10985" y="310"/>
                </a:cubicBezTo>
                <a:cubicBezTo>
                  <a:pt x="10904" y="310"/>
                  <a:pt x="10904" y="310"/>
                  <a:pt x="10904" y="310"/>
                </a:cubicBezTo>
                <a:cubicBezTo>
                  <a:pt x="10888" y="326"/>
                  <a:pt x="10888" y="326"/>
                  <a:pt x="10888" y="326"/>
                </a:cubicBezTo>
                <a:cubicBezTo>
                  <a:pt x="10822" y="326"/>
                  <a:pt x="10822" y="326"/>
                  <a:pt x="10822" y="326"/>
                </a:cubicBezTo>
                <a:cubicBezTo>
                  <a:pt x="10789" y="326"/>
                  <a:pt x="10789" y="326"/>
                  <a:pt x="10789" y="326"/>
                </a:cubicBezTo>
                <a:cubicBezTo>
                  <a:pt x="10773" y="326"/>
                  <a:pt x="10773" y="326"/>
                  <a:pt x="10773" y="326"/>
                </a:cubicBezTo>
                <a:cubicBezTo>
                  <a:pt x="10773" y="326"/>
                  <a:pt x="10708" y="343"/>
                  <a:pt x="10692" y="343"/>
                </a:cubicBezTo>
                <a:cubicBezTo>
                  <a:pt x="10659" y="343"/>
                  <a:pt x="10659" y="343"/>
                  <a:pt x="10659" y="343"/>
                </a:cubicBezTo>
                <a:cubicBezTo>
                  <a:pt x="10594" y="359"/>
                  <a:pt x="10594" y="359"/>
                  <a:pt x="10594" y="359"/>
                </a:cubicBezTo>
                <a:cubicBezTo>
                  <a:pt x="10545" y="359"/>
                  <a:pt x="10545" y="359"/>
                  <a:pt x="10545" y="359"/>
                </a:cubicBezTo>
                <a:lnTo>
                  <a:pt x="10512" y="375"/>
                </a:lnTo>
                <a:cubicBezTo>
                  <a:pt x="10496" y="375"/>
                  <a:pt x="10414" y="392"/>
                  <a:pt x="10414" y="392"/>
                </a:cubicBezTo>
                <a:lnTo>
                  <a:pt x="10332" y="392"/>
                </a:lnTo>
                <a:cubicBezTo>
                  <a:pt x="10316" y="408"/>
                  <a:pt x="10316" y="408"/>
                  <a:pt x="10300" y="408"/>
                </a:cubicBezTo>
                <a:lnTo>
                  <a:pt x="10284" y="408"/>
                </a:lnTo>
                <a:cubicBezTo>
                  <a:pt x="10235" y="408"/>
                  <a:pt x="10202" y="425"/>
                  <a:pt x="10169" y="425"/>
                </a:cubicBezTo>
                <a:cubicBezTo>
                  <a:pt x="10136" y="441"/>
                  <a:pt x="10104" y="441"/>
                  <a:pt x="10071" y="457"/>
                </a:cubicBezTo>
                <a:cubicBezTo>
                  <a:pt x="10039" y="457"/>
                  <a:pt x="10006" y="474"/>
                  <a:pt x="9973" y="474"/>
                </a:cubicBezTo>
                <a:cubicBezTo>
                  <a:pt x="9941" y="490"/>
                  <a:pt x="9908" y="490"/>
                  <a:pt x="9875" y="506"/>
                </a:cubicBezTo>
                <a:cubicBezTo>
                  <a:pt x="9843" y="506"/>
                  <a:pt x="9810" y="522"/>
                  <a:pt x="9779" y="522"/>
                </a:cubicBezTo>
                <a:cubicBezTo>
                  <a:pt x="9746" y="539"/>
                  <a:pt x="9713" y="539"/>
                  <a:pt x="9680" y="555"/>
                </a:cubicBezTo>
                <a:cubicBezTo>
                  <a:pt x="9664" y="555"/>
                  <a:pt x="9632" y="571"/>
                  <a:pt x="9599" y="571"/>
                </a:cubicBezTo>
                <a:cubicBezTo>
                  <a:pt x="9566" y="587"/>
                  <a:pt x="9534" y="604"/>
                  <a:pt x="9517" y="604"/>
                </a:cubicBezTo>
                <a:cubicBezTo>
                  <a:pt x="9452" y="637"/>
                  <a:pt x="9452" y="637"/>
                  <a:pt x="9452" y="637"/>
                </a:cubicBezTo>
                <a:cubicBezTo>
                  <a:pt x="9436" y="637"/>
                  <a:pt x="9436" y="637"/>
                  <a:pt x="9436" y="637"/>
                </a:cubicBezTo>
                <a:cubicBezTo>
                  <a:pt x="9436" y="637"/>
                  <a:pt x="9436" y="637"/>
                  <a:pt x="9419" y="637"/>
                </a:cubicBezTo>
                <a:cubicBezTo>
                  <a:pt x="9371" y="653"/>
                  <a:pt x="9371" y="653"/>
                  <a:pt x="9371" y="653"/>
                </a:cubicBezTo>
                <a:cubicBezTo>
                  <a:pt x="9354" y="669"/>
                  <a:pt x="9354" y="669"/>
                  <a:pt x="9354" y="669"/>
                </a:cubicBezTo>
                <a:cubicBezTo>
                  <a:pt x="9289" y="686"/>
                  <a:pt x="9289" y="686"/>
                  <a:pt x="9289" y="686"/>
                </a:cubicBezTo>
                <a:cubicBezTo>
                  <a:pt x="9272" y="702"/>
                  <a:pt x="9272" y="702"/>
                  <a:pt x="9272" y="702"/>
                </a:cubicBezTo>
                <a:cubicBezTo>
                  <a:pt x="9223" y="718"/>
                  <a:pt x="9223" y="718"/>
                  <a:pt x="9223" y="718"/>
                </a:cubicBezTo>
                <a:cubicBezTo>
                  <a:pt x="9191" y="735"/>
                  <a:pt x="9191" y="735"/>
                  <a:pt x="9191" y="735"/>
                </a:cubicBezTo>
                <a:cubicBezTo>
                  <a:pt x="9174" y="735"/>
                  <a:pt x="9158" y="751"/>
                  <a:pt x="9142" y="751"/>
                </a:cubicBezTo>
                <a:cubicBezTo>
                  <a:pt x="9126" y="767"/>
                  <a:pt x="9126" y="767"/>
                  <a:pt x="9109" y="767"/>
                </a:cubicBezTo>
                <a:cubicBezTo>
                  <a:pt x="9093" y="783"/>
                  <a:pt x="9076" y="783"/>
                  <a:pt x="9076" y="783"/>
                </a:cubicBezTo>
                <a:cubicBezTo>
                  <a:pt x="9060" y="800"/>
                  <a:pt x="9044" y="800"/>
                  <a:pt x="9027" y="816"/>
                </a:cubicBezTo>
                <a:cubicBezTo>
                  <a:pt x="9027" y="816"/>
                  <a:pt x="9011" y="816"/>
                  <a:pt x="8995" y="832"/>
                </a:cubicBezTo>
                <a:cubicBezTo>
                  <a:pt x="8995" y="832"/>
                  <a:pt x="8979" y="849"/>
                  <a:pt x="8962" y="849"/>
                </a:cubicBezTo>
                <a:cubicBezTo>
                  <a:pt x="8962" y="849"/>
                  <a:pt x="8946" y="865"/>
                  <a:pt x="8930" y="865"/>
                </a:cubicBezTo>
                <a:cubicBezTo>
                  <a:pt x="8930" y="882"/>
                  <a:pt x="8913" y="882"/>
                  <a:pt x="8897" y="882"/>
                </a:cubicBezTo>
                <a:cubicBezTo>
                  <a:pt x="8881" y="898"/>
                  <a:pt x="8881" y="898"/>
                  <a:pt x="8881" y="898"/>
                </a:cubicBezTo>
                <a:cubicBezTo>
                  <a:pt x="8881" y="914"/>
                  <a:pt x="8881" y="914"/>
                  <a:pt x="8881" y="914"/>
                </a:cubicBezTo>
                <a:cubicBezTo>
                  <a:pt x="8881" y="914"/>
                  <a:pt x="8848" y="914"/>
                  <a:pt x="8848" y="931"/>
                </a:cubicBezTo>
                <a:lnTo>
                  <a:pt x="8848" y="931"/>
                </a:lnTo>
                <a:cubicBezTo>
                  <a:pt x="8815" y="947"/>
                  <a:pt x="8815" y="947"/>
                  <a:pt x="8815" y="947"/>
                </a:cubicBezTo>
                <a:lnTo>
                  <a:pt x="8815" y="947"/>
                </a:lnTo>
                <a:cubicBezTo>
                  <a:pt x="8799" y="963"/>
                  <a:pt x="8799" y="963"/>
                  <a:pt x="8799" y="963"/>
                </a:cubicBezTo>
                <a:cubicBezTo>
                  <a:pt x="8783" y="979"/>
                  <a:pt x="8783" y="979"/>
                  <a:pt x="8783" y="979"/>
                </a:cubicBezTo>
                <a:cubicBezTo>
                  <a:pt x="8766" y="996"/>
                  <a:pt x="8766" y="996"/>
                  <a:pt x="8766" y="996"/>
                </a:cubicBezTo>
                <a:cubicBezTo>
                  <a:pt x="8750" y="1012"/>
                  <a:pt x="8750" y="1012"/>
                  <a:pt x="8750" y="1012"/>
                </a:cubicBezTo>
                <a:lnTo>
                  <a:pt x="8734" y="1012"/>
                </a:lnTo>
                <a:cubicBezTo>
                  <a:pt x="8734" y="1028"/>
                  <a:pt x="8734" y="1028"/>
                  <a:pt x="8734" y="1028"/>
                </a:cubicBezTo>
                <a:cubicBezTo>
                  <a:pt x="8718" y="1028"/>
                  <a:pt x="8718" y="1028"/>
                  <a:pt x="8718" y="1028"/>
                </a:cubicBezTo>
                <a:cubicBezTo>
                  <a:pt x="8718" y="1045"/>
                  <a:pt x="8701" y="1045"/>
                  <a:pt x="8701" y="1045"/>
                </a:cubicBezTo>
                <a:cubicBezTo>
                  <a:pt x="8701" y="1045"/>
                  <a:pt x="8701" y="1045"/>
                  <a:pt x="8701" y="1061"/>
                </a:cubicBezTo>
                <a:cubicBezTo>
                  <a:pt x="8685" y="1061"/>
                  <a:pt x="8685" y="1061"/>
                  <a:pt x="8668" y="1077"/>
                </a:cubicBezTo>
                <a:lnTo>
                  <a:pt x="8652" y="1094"/>
                </a:lnTo>
                <a:cubicBezTo>
                  <a:pt x="8652" y="1110"/>
                  <a:pt x="8636" y="1110"/>
                  <a:pt x="8636" y="1127"/>
                </a:cubicBezTo>
                <a:cubicBezTo>
                  <a:pt x="8636" y="1127"/>
                  <a:pt x="8619" y="1127"/>
                  <a:pt x="8619" y="1143"/>
                </a:cubicBezTo>
                <a:cubicBezTo>
                  <a:pt x="8619" y="1143"/>
                  <a:pt x="8603" y="1143"/>
                  <a:pt x="8603" y="1159"/>
                </a:cubicBezTo>
                <a:lnTo>
                  <a:pt x="8603" y="1159"/>
                </a:lnTo>
                <a:lnTo>
                  <a:pt x="8587" y="1192"/>
                </a:lnTo>
                <a:cubicBezTo>
                  <a:pt x="8570" y="1192"/>
                  <a:pt x="8570" y="1192"/>
                  <a:pt x="8570" y="1192"/>
                </a:cubicBezTo>
                <a:lnTo>
                  <a:pt x="8570" y="1208"/>
                </a:lnTo>
                <a:cubicBezTo>
                  <a:pt x="8570" y="1208"/>
                  <a:pt x="8570" y="1208"/>
                  <a:pt x="8554" y="1224"/>
                </a:cubicBezTo>
                <a:lnTo>
                  <a:pt x="8554" y="1224"/>
                </a:lnTo>
                <a:cubicBezTo>
                  <a:pt x="8538" y="1257"/>
                  <a:pt x="8522" y="1290"/>
                  <a:pt x="8505" y="1322"/>
                </a:cubicBezTo>
                <a:cubicBezTo>
                  <a:pt x="8489" y="1339"/>
                  <a:pt x="8473" y="1371"/>
                  <a:pt x="8473" y="1404"/>
                </a:cubicBezTo>
                <a:cubicBezTo>
                  <a:pt x="8456" y="1436"/>
                  <a:pt x="8440" y="1469"/>
                  <a:pt x="8440" y="1502"/>
                </a:cubicBezTo>
                <a:cubicBezTo>
                  <a:pt x="8440" y="1518"/>
                  <a:pt x="8423" y="1551"/>
                  <a:pt x="8423" y="1584"/>
                </a:cubicBezTo>
                <a:cubicBezTo>
                  <a:pt x="8423" y="1600"/>
                  <a:pt x="8423" y="1616"/>
                  <a:pt x="8407" y="1632"/>
                </a:cubicBezTo>
                <a:cubicBezTo>
                  <a:pt x="8407" y="1649"/>
                  <a:pt x="8407" y="1665"/>
                  <a:pt x="8407" y="1681"/>
                </a:cubicBezTo>
                <a:cubicBezTo>
                  <a:pt x="8407" y="1698"/>
                  <a:pt x="8407" y="1714"/>
                  <a:pt x="8407" y="1714"/>
                </a:cubicBezTo>
                <a:cubicBezTo>
                  <a:pt x="8407" y="1730"/>
                  <a:pt x="8407" y="1747"/>
                  <a:pt x="8407" y="1763"/>
                </a:cubicBezTo>
                <a:cubicBezTo>
                  <a:pt x="8407" y="1780"/>
                  <a:pt x="8407" y="1780"/>
                  <a:pt x="8407" y="1796"/>
                </a:cubicBezTo>
                <a:lnTo>
                  <a:pt x="8407" y="1812"/>
                </a:lnTo>
                <a:cubicBezTo>
                  <a:pt x="8407" y="1828"/>
                  <a:pt x="8407" y="1828"/>
                  <a:pt x="8407" y="1828"/>
                </a:cubicBezTo>
                <a:cubicBezTo>
                  <a:pt x="8407" y="1845"/>
                  <a:pt x="8407" y="1845"/>
                  <a:pt x="8407" y="1861"/>
                </a:cubicBezTo>
                <a:lnTo>
                  <a:pt x="8407" y="1877"/>
                </a:lnTo>
                <a:cubicBezTo>
                  <a:pt x="8407" y="1893"/>
                  <a:pt x="8391" y="1893"/>
                  <a:pt x="8391" y="1910"/>
                </a:cubicBezTo>
                <a:lnTo>
                  <a:pt x="8407" y="1926"/>
                </a:lnTo>
                <a:cubicBezTo>
                  <a:pt x="8407" y="1942"/>
                  <a:pt x="8407" y="1942"/>
                  <a:pt x="8407" y="1959"/>
                </a:cubicBezTo>
                <a:lnTo>
                  <a:pt x="8407" y="1975"/>
                </a:lnTo>
                <a:cubicBezTo>
                  <a:pt x="8407" y="1992"/>
                  <a:pt x="8407" y="1992"/>
                  <a:pt x="8407" y="2008"/>
                </a:cubicBezTo>
                <a:lnTo>
                  <a:pt x="8407" y="2024"/>
                </a:lnTo>
                <a:cubicBezTo>
                  <a:pt x="8407" y="2041"/>
                  <a:pt x="8407" y="2041"/>
                  <a:pt x="8407" y="2041"/>
                </a:cubicBezTo>
                <a:cubicBezTo>
                  <a:pt x="8407" y="2089"/>
                  <a:pt x="8407" y="2089"/>
                  <a:pt x="8407" y="2089"/>
                </a:cubicBezTo>
                <a:cubicBezTo>
                  <a:pt x="8407" y="2138"/>
                  <a:pt x="8407" y="2138"/>
                  <a:pt x="8407" y="2138"/>
                </a:cubicBezTo>
                <a:cubicBezTo>
                  <a:pt x="8407" y="2334"/>
                  <a:pt x="8407" y="2334"/>
                  <a:pt x="8407" y="2334"/>
                </a:cubicBezTo>
                <a:cubicBezTo>
                  <a:pt x="8407" y="2350"/>
                  <a:pt x="8407" y="2367"/>
                  <a:pt x="8407" y="2383"/>
                </a:cubicBezTo>
                <a:cubicBezTo>
                  <a:pt x="8407" y="2400"/>
                  <a:pt x="8407" y="2416"/>
                  <a:pt x="8407" y="2432"/>
                </a:cubicBezTo>
                <a:cubicBezTo>
                  <a:pt x="8407" y="2449"/>
                  <a:pt x="8407" y="2465"/>
                  <a:pt x="8407" y="2481"/>
                </a:cubicBezTo>
                <a:cubicBezTo>
                  <a:pt x="8407" y="2498"/>
                  <a:pt x="8407" y="2514"/>
                  <a:pt x="8407" y="2530"/>
                </a:cubicBezTo>
                <a:cubicBezTo>
                  <a:pt x="8407" y="2546"/>
                  <a:pt x="8407" y="2546"/>
                  <a:pt x="8407" y="2563"/>
                </a:cubicBezTo>
                <a:cubicBezTo>
                  <a:pt x="8407" y="2563"/>
                  <a:pt x="8407" y="2579"/>
                  <a:pt x="8407" y="2595"/>
                </a:cubicBezTo>
                <a:lnTo>
                  <a:pt x="8407" y="2612"/>
                </a:lnTo>
                <a:cubicBezTo>
                  <a:pt x="8407" y="2628"/>
                  <a:pt x="8407" y="2628"/>
                  <a:pt x="8407" y="2645"/>
                </a:cubicBezTo>
                <a:lnTo>
                  <a:pt x="8407" y="2645"/>
                </a:lnTo>
                <a:cubicBezTo>
                  <a:pt x="8407" y="2661"/>
                  <a:pt x="8407" y="2661"/>
                  <a:pt x="8407" y="2661"/>
                </a:cubicBezTo>
                <a:cubicBezTo>
                  <a:pt x="8391" y="2661"/>
                  <a:pt x="8391" y="2677"/>
                  <a:pt x="8391" y="2677"/>
                </a:cubicBezTo>
                <a:cubicBezTo>
                  <a:pt x="8391" y="2694"/>
                  <a:pt x="8391" y="2694"/>
                  <a:pt x="8391" y="2694"/>
                </a:cubicBezTo>
                <a:cubicBezTo>
                  <a:pt x="8391" y="2710"/>
                  <a:pt x="8391" y="2710"/>
                  <a:pt x="8391" y="2710"/>
                </a:cubicBezTo>
                <a:lnTo>
                  <a:pt x="8391" y="2726"/>
                </a:lnTo>
                <a:lnTo>
                  <a:pt x="8391" y="2726"/>
                </a:lnTo>
                <a:cubicBezTo>
                  <a:pt x="8391" y="2742"/>
                  <a:pt x="8391" y="2742"/>
                  <a:pt x="8391" y="2742"/>
                </a:cubicBezTo>
                <a:cubicBezTo>
                  <a:pt x="8374" y="2791"/>
                  <a:pt x="8374" y="2791"/>
                  <a:pt x="8374" y="2791"/>
                </a:cubicBezTo>
                <a:lnTo>
                  <a:pt x="8374" y="2791"/>
                </a:lnTo>
                <a:lnTo>
                  <a:pt x="8374" y="2808"/>
                </a:lnTo>
                <a:cubicBezTo>
                  <a:pt x="8374" y="2840"/>
                  <a:pt x="8374" y="2840"/>
                  <a:pt x="8374" y="2840"/>
                </a:cubicBezTo>
                <a:lnTo>
                  <a:pt x="8358" y="2840"/>
                </a:lnTo>
                <a:lnTo>
                  <a:pt x="8358" y="2857"/>
                </a:lnTo>
                <a:lnTo>
                  <a:pt x="8358" y="2857"/>
                </a:lnTo>
                <a:cubicBezTo>
                  <a:pt x="8358" y="2890"/>
                  <a:pt x="8358" y="2890"/>
                  <a:pt x="8358" y="2890"/>
                </a:cubicBezTo>
                <a:cubicBezTo>
                  <a:pt x="8342" y="2906"/>
                  <a:pt x="8342" y="2906"/>
                  <a:pt x="8342" y="2906"/>
                </a:cubicBezTo>
                <a:cubicBezTo>
                  <a:pt x="8342" y="2922"/>
                  <a:pt x="8342" y="2922"/>
                  <a:pt x="8342" y="2922"/>
                </a:cubicBezTo>
                <a:lnTo>
                  <a:pt x="8342" y="2922"/>
                </a:lnTo>
                <a:lnTo>
                  <a:pt x="8342" y="2922"/>
                </a:lnTo>
                <a:cubicBezTo>
                  <a:pt x="8342" y="2938"/>
                  <a:pt x="8342" y="2938"/>
                  <a:pt x="8342" y="2938"/>
                </a:cubicBezTo>
                <a:cubicBezTo>
                  <a:pt x="8342" y="2938"/>
                  <a:pt x="8326" y="2938"/>
                  <a:pt x="8326" y="2955"/>
                </a:cubicBezTo>
                <a:lnTo>
                  <a:pt x="8326" y="2955"/>
                </a:lnTo>
                <a:cubicBezTo>
                  <a:pt x="8326" y="2971"/>
                  <a:pt x="8326" y="2971"/>
                  <a:pt x="8326" y="2971"/>
                </a:cubicBezTo>
                <a:cubicBezTo>
                  <a:pt x="8326" y="2971"/>
                  <a:pt x="8326" y="2987"/>
                  <a:pt x="8309" y="2987"/>
                </a:cubicBezTo>
                <a:lnTo>
                  <a:pt x="8309" y="2987"/>
                </a:lnTo>
                <a:cubicBezTo>
                  <a:pt x="8293" y="3036"/>
                  <a:pt x="8293" y="3036"/>
                  <a:pt x="8293" y="3036"/>
                </a:cubicBezTo>
                <a:lnTo>
                  <a:pt x="8293" y="3036"/>
                </a:lnTo>
                <a:cubicBezTo>
                  <a:pt x="8293" y="3036"/>
                  <a:pt x="8293" y="3053"/>
                  <a:pt x="8277" y="3053"/>
                </a:cubicBezTo>
                <a:lnTo>
                  <a:pt x="8277" y="3053"/>
                </a:lnTo>
                <a:lnTo>
                  <a:pt x="8277" y="3053"/>
                </a:lnTo>
                <a:cubicBezTo>
                  <a:pt x="8260" y="3085"/>
                  <a:pt x="8260" y="3085"/>
                  <a:pt x="8260" y="3085"/>
                </a:cubicBezTo>
                <a:cubicBezTo>
                  <a:pt x="8260" y="3102"/>
                  <a:pt x="8260" y="3102"/>
                  <a:pt x="8260" y="3102"/>
                </a:cubicBezTo>
                <a:lnTo>
                  <a:pt x="8260" y="3102"/>
                </a:lnTo>
                <a:cubicBezTo>
                  <a:pt x="8244" y="3102"/>
                  <a:pt x="8244" y="3102"/>
                  <a:pt x="8244" y="3102"/>
                </a:cubicBezTo>
                <a:lnTo>
                  <a:pt x="8244" y="3102"/>
                </a:lnTo>
                <a:cubicBezTo>
                  <a:pt x="8228" y="3134"/>
                  <a:pt x="8228" y="3134"/>
                  <a:pt x="8228" y="3134"/>
                </a:cubicBezTo>
                <a:cubicBezTo>
                  <a:pt x="8211" y="3151"/>
                  <a:pt x="8211" y="3151"/>
                  <a:pt x="8211" y="3151"/>
                </a:cubicBezTo>
                <a:lnTo>
                  <a:pt x="8211" y="3151"/>
                </a:lnTo>
                <a:lnTo>
                  <a:pt x="8211" y="3167"/>
                </a:lnTo>
                <a:lnTo>
                  <a:pt x="8195" y="3183"/>
                </a:lnTo>
                <a:cubicBezTo>
                  <a:pt x="8178" y="3199"/>
                  <a:pt x="8178" y="3199"/>
                  <a:pt x="8178" y="3199"/>
                </a:cubicBezTo>
                <a:cubicBezTo>
                  <a:pt x="8162" y="3216"/>
                  <a:pt x="8162" y="3216"/>
                  <a:pt x="8162" y="3216"/>
                </a:cubicBezTo>
                <a:lnTo>
                  <a:pt x="8162" y="3216"/>
                </a:lnTo>
                <a:lnTo>
                  <a:pt x="8162" y="3216"/>
                </a:lnTo>
                <a:cubicBezTo>
                  <a:pt x="8113" y="3265"/>
                  <a:pt x="8113" y="3265"/>
                  <a:pt x="8113" y="3265"/>
                </a:cubicBezTo>
                <a:cubicBezTo>
                  <a:pt x="8065" y="3314"/>
                  <a:pt x="8065" y="3314"/>
                  <a:pt x="8065" y="3314"/>
                </a:cubicBezTo>
                <a:cubicBezTo>
                  <a:pt x="8048" y="3330"/>
                  <a:pt x="8032" y="3347"/>
                  <a:pt x="8015" y="3363"/>
                </a:cubicBezTo>
                <a:cubicBezTo>
                  <a:pt x="7999" y="3363"/>
                  <a:pt x="7983" y="3379"/>
                  <a:pt x="7966" y="3395"/>
                </a:cubicBezTo>
                <a:cubicBezTo>
                  <a:pt x="7950" y="3412"/>
                  <a:pt x="7934" y="3428"/>
                  <a:pt x="7901" y="3444"/>
                </a:cubicBezTo>
                <a:cubicBezTo>
                  <a:pt x="7885" y="3460"/>
                  <a:pt x="7869" y="3460"/>
                  <a:pt x="7852" y="3476"/>
                </a:cubicBezTo>
                <a:cubicBezTo>
                  <a:pt x="7820" y="3492"/>
                  <a:pt x="7820" y="3492"/>
                  <a:pt x="7820" y="3492"/>
                </a:cubicBezTo>
                <a:cubicBezTo>
                  <a:pt x="7803" y="3509"/>
                  <a:pt x="7803" y="3509"/>
                  <a:pt x="7803" y="3509"/>
                </a:cubicBezTo>
                <a:cubicBezTo>
                  <a:pt x="7803" y="3509"/>
                  <a:pt x="7803" y="3509"/>
                  <a:pt x="7787" y="3509"/>
                </a:cubicBezTo>
                <a:lnTo>
                  <a:pt x="7787" y="3509"/>
                </a:lnTo>
                <a:lnTo>
                  <a:pt x="7787" y="3509"/>
                </a:lnTo>
                <a:cubicBezTo>
                  <a:pt x="7787" y="3525"/>
                  <a:pt x="7787" y="3525"/>
                  <a:pt x="7787" y="3525"/>
                </a:cubicBezTo>
                <a:cubicBezTo>
                  <a:pt x="7754" y="3541"/>
                  <a:pt x="7754" y="3541"/>
                  <a:pt x="7754" y="3541"/>
                </a:cubicBezTo>
                <a:cubicBezTo>
                  <a:pt x="7705" y="3558"/>
                  <a:pt x="7705" y="3558"/>
                  <a:pt x="7705" y="3558"/>
                </a:cubicBezTo>
                <a:cubicBezTo>
                  <a:pt x="7689" y="3574"/>
                  <a:pt x="7689" y="3574"/>
                  <a:pt x="7689" y="3574"/>
                </a:cubicBezTo>
                <a:cubicBezTo>
                  <a:pt x="7656" y="3590"/>
                  <a:pt x="7656" y="3590"/>
                  <a:pt x="7656" y="3590"/>
                </a:cubicBezTo>
                <a:cubicBezTo>
                  <a:pt x="7640" y="3590"/>
                  <a:pt x="7640" y="3590"/>
                  <a:pt x="7640" y="3590"/>
                </a:cubicBezTo>
                <a:lnTo>
                  <a:pt x="7624" y="3590"/>
                </a:lnTo>
                <a:cubicBezTo>
                  <a:pt x="7624" y="3607"/>
                  <a:pt x="7624" y="3607"/>
                  <a:pt x="7624" y="3607"/>
                </a:cubicBezTo>
                <a:lnTo>
                  <a:pt x="7624" y="3607"/>
                </a:lnTo>
                <a:cubicBezTo>
                  <a:pt x="7558" y="3639"/>
                  <a:pt x="7558" y="3639"/>
                  <a:pt x="7558" y="3639"/>
                </a:cubicBezTo>
                <a:cubicBezTo>
                  <a:pt x="7493" y="3655"/>
                  <a:pt x="7493" y="3655"/>
                  <a:pt x="7493" y="3655"/>
                </a:cubicBezTo>
                <a:cubicBezTo>
                  <a:pt x="7428" y="3688"/>
                  <a:pt x="7428" y="3688"/>
                  <a:pt x="7428" y="3688"/>
                </a:cubicBezTo>
                <a:cubicBezTo>
                  <a:pt x="7379" y="3704"/>
                  <a:pt x="7379" y="3704"/>
                  <a:pt x="7379" y="3704"/>
                </a:cubicBezTo>
                <a:lnTo>
                  <a:pt x="7363" y="3704"/>
                </a:lnTo>
                <a:cubicBezTo>
                  <a:pt x="7346" y="3721"/>
                  <a:pt x="7346" y="3721"/>
                  <a:pt x="7346" y="3721"/>
                </a:cubicBezTo>
                <a:cubicBezTo>
                  <a:pt x="7313" y="3737"/>
                  <a:pt x="7313" y="3737"/>
                  <a:pt x="7313" y="3737"/>
                </a:cubicBezTo>
                <a:cubicBezTo>
                  <a:pt x="7297" y="3737"/>
                  <a:pt x="7297" y="3737"/>
                  <a:pt x="7297" y="3737"/>
                </a:cubicBezTo>
                <a:cubicBezTo>
                  <a:pt x="7281" y="3737"/>
                  <a:pt x="7281" y="3737"/>
                  <a:pt x="7264" y="3754"/>
                </a:cubicBezTo>
                <a:cubicBezTo>
                  <a:pt x="7248" y="3754"/>
                  <a:pt x="7248" y="3754"/>
                  <a:pt x="7248" y="3754"/>
                </a:cubicBezTo>
                <a:cubicBezTo>
                  <a:pt x="7248" y="3754"/>
                  <a:pt x="7232" y="3754"/>
                  <a:pt x="7232" y="3770"/>
                </a:cubicBezTo>
                <a:cubicBezTo>
                  <a:pt x="7216" y="3770"/>
                  <a:pt x="7216" y="3770"/>
                  <a:pt x="7199" y="3770"/>
                </a:cubicBezTo>
                <a:cubicBezTo>
                  <a:pt x="7183" y="3770"/>
                  <a:pt x="7167" y="3786"/>
                  <a:pt x="7150" y="3786"/>
                </a:cubicBezTo>
                <a:cubicBezTo>
                  <a:pt x="7134" y="3786"/>
                  <a:pt x="7118" y="3803"/>
                  <a:pt x="7101" y="3803"/>
                </a:cubicBezTo>
                <a:cubicBezTo>
                  <a:pt x="7085" y="3803"/>
                  <a:pt x="7068" y="3819"/>
                  <a:pt x="7052" y="3819"/>
                </a:cubicBezTo>
                <a:cubicBezTo>
                  <a:pt x="7036" y="3819"/>
                  <a:pt x="7020" y="3819"/>
                  <a:pt x="7003" y="3835"/>
                </a:cubicBezTo>
                <a:cubicBezTo>
                  <a:pt x="6955" y="3851"/>
                  <a:pt x="6955" y="3851"/>
                  <a:pt x="6955" y="3851"/>
                </a:cubicBezTo>
                <a:lnTo>
                  <a:pt x="6955" y="3851"/>
                </a:lnTo>
                <a:cubicBezTo>
                  <a:pt x="6938" y="3851"/>
                  <a:pt x="6922" y="3851"/>
                  <a:pt x="6922" y="3851"/>
                </a:cubicBezTo>
                <a:lnTo>
                  <a:pt x="6889" y="3868"/>
                </a:lnTo>
                <a:cubicBezTo>
                  <a:pt x="6889" y="3868"/>
                  <a:pt x="6889" y="3868"/>
                  <a:pt x="6873" y="3868"/>
                </a:cubicBezTo>
                <a:cubicBezTo>
                  <a:pt x="6807" y="3884"/>
                  <a:pt x="6807" y="3884"/>
                  <a:pt x="6807" y="3884"/>
                </a:cubicBezTo>
                <a:cubicBezTo>
                  <a:pt x="6791" y="3884"/>
                  <a:pt x="6775" y="3900"/>
                  <a:pt x="6759" y="3900"/>
                </a:cubicBezTo>
                <a:cubicBezTo>
                  <a:pt x="6742" y="3900"/>
                  <a:pt x="6726" y="3900"/>
                  <a:pt x="6710" y="3900"/>
                </a:cubicBezTo>
                <a:cubicBezTo>
                  <a:pt x="6693" y="3917"/>
                  <a:pt x="6677" y="3917"/>
                  <a:pt x="6660" y="3917"/>
                </a:cubicBezTo>
                <a:cubicBezTo>
                  <a:pt x="6644" y="3917"/>
                  <a:pt x="6628" y="3933"/>
                  <a:pt x="6595" y="3933"/>
                </a:cubicBezTo>
                <a:lnTo>
                  <a:pt x="6595" y="3933"/>
                </a:lnTo>
                <a:cubicBezTo>
                  <a:pt x="6563" y="3933"/>
                  <a:pt x="6563" y="3933"/>
                  <a:pt x="6563" y="3933"/>
                </a:cubicBezTo>
                <a:cubicBezTo>
                  <a:pt x="6563" y="3933"/>
                  <a:pt x="6563" y="3933"/>
                  <a:pt x="6546" y="3933"/>
                </a:cubicBezTo>
                <a:cubicBezTo>
                  <a:pt x="6530" y="3949"/>
                  <a:pt x="6530" y="3949"/>
                  <a:pt x="6530" y="3949"/>
                </a:cubicBezTo>
                <a:cubicBezTo>
                  <a:pt x="6448" y="3966"/>
                  <a:pt x="6448" y="3966"/>
                  <a:pt x="6448" y="3966"/>
                </a:cubicBezTo>
                <a:cubicBezTo>
                  <a:pt x="6383" y="3966"/>
                  <a:pt x="6383" y="3966"/>
                  <a:pt x="6383" y="3966"/>
                </a:cubicBezTo>
                <a:cubicBezTo>
                  <a:pt x="6318" y="3982"/>
                  <a:pt x="6252" y="3999"/>
                  <a:pt x="6171" y="3999"/>
                </a:cubicBezTo>
                <a:cubicBezTo>
                  <a:pt x="6106" y="4015"/>
                  <a:pt x="6024" y="4015"/>
                  <a:pt x="5958" y="4015"/>
                </a:cubicBezTo>
                <a:cubicBezTo>
                  <a:pt x="5877" y="4031"/>
                  <a:pt x="5812" y="4031"/>
                  <a:pt x="5730" y="4031"/>
                </a:cubicBezTo>
                <a:cubicBezTo>
                  <a:pt x="5665" y="4047"/>
                  <a:pt x="5583" y="4047"/>
                  <a:pt x="5518" y="4047"/>
                </a:cubicBezTo>
                <a:cubicBezTo>
                  <a:pt x="5501" y="4047"/>
                  <a:pt x="5485" y="4047"/>
                  <a:pt x="5485" y="4047"/>
                </a:cubicBezTo>
                <a:cubicBezTo>
                  <a:pt x="5420" y="4047"/>
                  <a:pt x="5354" y="4047"/>
                  <a:pt x="5305" y="4031"/>
                </a:cubicBezTo>
                <a:cubicBezTo>
                  <a:pt x="5240" y="4031"/>
                  <a:pt x="5159" y="4031"/>
                  <a:pt x="5093" y="4031"/>
                </a:cubicBezTo>
                <a:cubicBezTo>
                  <a:pt x="5028" y="4031"/>
                  <a:pt x="4946" y="4015"/>
                  <a:pt x="4881" y="4015"/>
                </a:cubicBezTo>
                <a:cubicBezTo>
                  <a:pt x="4816" y="3999"/>
                  <a:pt x="4751" y="3999"/>
                  <a:pt x="4685" y="3982"/>
                </a:cubicBezTo>
                <a:lnTo>
                  <a:pt x="4669" y="3982"/>
                </a:lnTo>
                <a:cubicBezTo>
                  <a:pt x="4652" y="3982"/>
                  <a:pt x="4652" y="3982"/>
                  <a:pt x="4636" y="3966"/>
                </a:cubicBezTo>
                <a:cubicBezTo>
                  <a:pt x="4620" y="3966"/>
                  <a:pt x="4620" y="3966"/>
                  <a:pt x="4620" y="3966"/>
                </a:cubicBezTo>
                <a:cubicBezTo>
                  <a:pt x="4603" y="3966"/>
                  <a:pt x="4603" y="3966"/>
                  <a:pt x="4587" y="3966"/>
                </a:cubicBezTo>
                <a:lnTo>
                  <a:pt x="4571" y="3966"/>
                </a:lnTo>
                <a:cubicBezTo>
                  <a:pt x="4555" y="3949"/>
                  <a:pt x="4555" y="3949"/>
                  <a:pt x="4555" y="3949"/>
                </a:cubicBezTo>
                <a:cubicBezTo>
                  <a:pt x="4538" y="3949"/>
                  <a:pt x="4538" y="3949"/>
                  <a:pt x="4522" y="3949"/>
                </a:cubicBezTo>
                <a:lnTo>
                  <a:pt x="4506" y="3949"/>
                </a:lnTo>
                <a:cubicBezTo>
                  <a:pt x="4489" y="3949"/>
                  <a:pt x="4489" y="3949"/>
                  <a:pt x="4473" y="3949"/>
                </a:cubicBezTo>
                <a:cubicBezTo>
                  <a:pt x="4473" y="3933"/>
                  <a:pt x="4456" y="3933"/>
                  <a:pt x="4456" y="3933"/>
                </a:cubicBezTo>
                <a:cubicBezTo>
                  <a:pt x="4456" y="3933"/>
                  <a:pt x="4424" y="3933"/>
                  <a:pt x="4408" y="3933"/>
                </a:cubicBezTo>
                <a:cubicBezTo>
                  <a:pt x="4408" y="3933"/>
                  <a:pt x="4408" y="3917"/>
                  <a:pt x="4391" y="3917"/>
                </a:cubicBezTo>
                <a:lnTo>
                  <a:pt x="4343" y="3917"/>
                </a:lnTo>
                <a:cubicBezTo>
                  <a:pt x="4326" y="3900"/>
                  <a:pt x="4326" y="3900"/>
                  <a:pt x="4326" y="3900"/>
                </a:cubicBezTo>
                <a:cubicBezTo>
                  <a:pt x="4293" y="3900"/>
                  <a:pt x="4261" y="3884"/>
                  <a:pt x="4228" y="3884"/>
                </a:cubicBezTo>
                <a:cubicBezTo>
                  <a:pt x="4212" y="3868"/>
                  <a:pt x="4179" y="3868"/>
                  <a:pt x="4147" y="3851"/>
                </a:cubicBezTo>
                <a:cubicBezTo>
                  <a:pt x="4130" y="3851"/>
                  <a:pt x="4098" y="3835"/>
                  <a:pt x="4081" y="3819"/>
                </a:cubicBezTo>
                <a:cubicBezTo>
                  <a:pt x="4048" y="3819"/>
                  <a:pt x="4016" y="3803"/>
                  <a:pt x="3999" y="3803"/>
                </a:cubicBezTo>
                <a:cubicBezTo>
                  <a:pt x="3983" y="3803"/>
                  <a:pt x="3983" y="3786"/>
                  <a:pt x="3983" y="3786"/>
                </a:cubicBezTo>
                <a:cubicBezTo>
                  <a:pt x="3967" y="3786"/>
                  <a:pt x="3967" y="3786"/>
                  <a:pt x="3967" y="3786"/>
                </a:cubicBezTo>
                <a:cubicBezTo>
                  <a:pt x="3951" y="3786"/>
                  <a:pt x="3951" y="3770"/>
                  <a:pt x="3934" y="3770"/>
                </a:cubicBezTo>
                <a:cubicBezTo>
                  <a:pt x="3934" y="3770"/>
                  <a:pt x="3934" y="3770"/>
                  <a:pt x="3918" y="3770"/>
                </a:cubicBezTo>
                <a:lnTo>
                  <a:pt x="3902" y="3754"/>
                </a:lnTo>
                <a:lnTo>
                  <a:pt x="3886" y="3754"/>
                </a:lnTo>
                <a:cubicBezTo>
                  <a:pt x="3853" y="3737"/>
                  <a:pt x="3853" y="3737"/>
                  <a:pt x="3853" y="3737"/>
                </a:cubicBezTo>
                <a:cubicBezTo>
                  <a:pt x="3836" y="3737"/>
                  <a:pt x="3836" y="3721"/>
                  <a:pt x="3820" y="3721"/>
                </a:cubicBezTo>
                <a:cubicBezTo>
                  <a:pt x="3803" y="3721"/>
                  <a:pt x="3803" y="3704"/>
                  <a:pt x="3787" y="3704"/>
                </a:cubicBezTo>
                <a:cubicBezTo>
                  <a:pt x="3771" y="3688"/>
                  <a:pt x="3771" y="3688"/>
                  <a:pt x="3755" y="3688"/>
                </a:cubicBezTo>
                <a:cubicBezTo>
                  <a:pt x="3738" y="3672"/>
                  <a:pt x="3738" y="3672"/>
                  <a:pt x="3722" y="3672"/>
                </a:cubicBezTo>
                <a:cubicBezTo>
                  <a:pt x="3722" y="3655"/>
                  <a:pt x="3706" y="3655"/>
                  <a:pt x="3690" y="3655"/>
                </a:cubicBezTo>
                <a:cubicBezTo>
                  <a:pt x="3690" y="3639"/>
                  <a:pt x="3673" y="3639"/>
                  <a:pt x="3673" y="3639"/>
                </a:cubicBezTo>
                <a:cubicBezTo>
                  <a:pt x="3657" y="3623"/>
                  <a:pt x="3641" y="3623"/>
                  <a:pt x="3641" y="3607"/>
                </a:cubicBezTo>
                <a:cubicBezTo>
                  <a:pt x="3624" y="3607"/>
                  <a:pt x="3624" y="3607"/>
                  <a:pt x="3608" y="3590"/>
                </a:cubicBezTo>
                <a:lnTo>
                  <a:pt x="3575" y="3574"/>
                </a:lnTo>
                <a:cubicBezTo>
                  <a:pt x="3575" y="3574"/>
                  <a:pt x="3575" y="3574"/>
                  <a:pt x="3575" y="3558"/>
                </a:cubicBezTo>
                <a:cubicBezTo>
                  <a:pt x="3559" y="3558"/>
                  <a:pt x="3559" y="3558"/>
                  <a:pt x="3559" y="3558"/>
                </a:cubicBezTo>
                <a:cubicBezTo>
                  <a:pt x="3559" y="3558"/>
                  <a:pt x="3559" y="3558"/>
                  <a:pt x="3542" y="3558"/>
                </a:cubicBezTo>
                <a:lnTo>
                  <a:pt x="3542" y="3541"/>
                </a:lnTo>
                <a:lnTo>
                  <a:pt x="3526" y="3541"/>
                </a:lnTo>
                <a:cubicBezTo>
                  <a:pt x="3510" y="3509"/>
                  <a:pt x="3510" y="3509"/>
                  <a:pt x="3510" y="3509"/>
                </a:cubicBezTo>
                <a:cubicBezTo>
                  <a:pt x="3494" y="3509"/>
                  <a:pt x="3494" y="3509"/>
                  <a:pt x="3477" y="3492"/>
                </a:cubicBezTo>
                <a:lnTo>
                  <a:pt x="3461" y="3476"/>
                </a:lnTo>
                <a:lnTo>
                  <a:pt x="3445" y="3460"/>
                </a:lnTo>
                <a:cubicBezTo>
                  <a:pt x="3428" y="3444"/>
                  <a:pt x="3428" y="3444"/>
                  <a:pt x="3412" y="3428"/>
                </a:cubicBezTo>
                <a:cubicBezTo>
                  <a:pt x="3412" y="3428"/>
                  <a:pt x="3412" y="3428"/>
                  <a:pt x="3396" y="3412"/>
                </a:cubicBezTo>
                <a:lnTo>
                  <a:pt x="3379" y="3395"/>
                </a:lnTo>
                <a:cubicBezTo>
                  <a:pt x="3379" y="3379"/>
                  <a:pt x="3363" y="3379"/>
                  <a:pt x="3363" y="3363"/>
                </a:cubicBezTo>
                <a:cubicBezTo>
                  <a:pt x="3346" y="3363"/>
                  <a:pt x="3346" y="3363"/>
                  <a:pt x="3346" y="3347"/>
                </a:cubicBezTo>
                <a:cubicBezTo>
                  <a:pt x="3330" y="3347"/>
                  <a:pt x="3330" y="3330"/>
                  <a:pt x="3330" y="3330"/>
                </a:cubicBezTo>
                <a:cubicBezTo>
                  <a:pt x="3314" y="3314"/>
                  <a:pt x="3314" y="3314"/>
                  <a:pt x="3314" y="3298"/>
                </a:cubicBezTo>
                <a:cubicBezTo>
                  <a:pt x="3314" y="3298"/>
                  <a:pt x="3298" y="3298"/>
                  <a:pt x="3298" y="3281"/>
                </a:cubicBezTo>
                <a:lnTo>
                  <a:pt x="3281" y="3265"/>
                </a:lnTo>
                <a:cubicBezTo>
                  <a:pt x="3281" y="3248"/>
                  <a:pt x="3281" y="3248"/>
                  <a:pt x="3281" y="3248"/>
                </a:cubicBezTo>
                <a:cubicBezTo>
                  <a:pt x="3265" y="3232"/>
                  <a:pt x="3265" y="3232"/>
                  <a:pt x="3265" y="3216"/>
                </a:cubicBezTo>
                <a:cubicBezTo>
                  <a:pt x="3265" y="3216"/>
                  <a:pt x="3265" y="3216"/>
                  <a:pt x="3249" y="3199"/>
                </a:cubicBezTo>
                <a:cubicBezTo>
                  <a:pt x="3249" y="3199"/>
                  <a:pt x="3249" y="3199"/>
                  <a:pt x="3249" y="3183"/>
                </a:cubicBezTo>
                <a:cubicBezTo>
                  <a:pt x="3249" y="3167"/>
                  <a:pt x="3249" y="3167"/>
                  <a:pt x="3249" y="3167"/>
                </a:cubicBezTo>
                <a:cubicBezTo>
                  <a:pt x="3233" y="3151"/>
                  <a:pt x="3233" y="3134"/>
                  <a:pt x="3233" y="3134"/>
                </a:cubicBezTo>
                <a:cubicBezTo>
                  <a:pt x="3216" y="3118"/>
                  <a:pt x="3216" y="3102"/>
                  <a:pt x="3216" y="3085"/>
                </a:cubicBezTo>
                <a:cubicBezTo>
                  <a:pt x="3216" y="3069"/>
                  <a:pt x="3200" y="3053"/>
                  <a:pt x="3200" y="3036"/>
                </a:cubicBezTo>
                <a:cubicBezTo>
                  <a:pt x="3200" y="3020"/>
                  <a:pt x="3200" y="3003"/>
                  <a:pt x="3200" y="2987"/>
                </a:cubicBezTo>
                <a:cubicBezTo>
                  <a:pt x="3200" y="2971"/>
                  <a:pt x="3200" y="2955"/>
                  <a:pt x="3200" y="2955"/>
                </a:cubicBezTo>
                <a:cubicBezTo>
                  <a:pt x="3200" y="2938"/>
                  <a:pt x="3200" y="2922"/>
                  <a:pt x="3200" y="2906"/>
                </a:cubicBezTo>
                <a:cubicBezTo>
                  <a:pt x="3216" y="2890"/>
                  <a:pt x="3216" y="2873"/>
                  <a:pt x="3216" y="2857"/>
                </a:cubicBezTo>
                <a:cubicBezTo>
                  <a:pt x="3216" y="2840"/>
                  <a:pt x="3233" y="2824"/>
                  <a:pt x="3233" y="2808"/>
                </a:cubicBezTo>
                <a:cubicBezTo>
                  <a:pt x="3233" y="2808"/>
                  <a:pt x="3249" y="2791"/>
                  <a:pt x="3249" y="2775"/>
                </a:cubicBezTo>
                <a:cubicBezTo>
                  <a:pt x="3249" y="2759"/>
                  <a:pt x="3265" y="2742"/>
                  <a:pt x="3265" y="2726"/>
                </a:cubicBezTo>
                <a:cubicBezTo>
                  <a:pt x="3281" y="2710"/>
                  <a:pt x="3281" y="2710"/>
                  <a:pt x="3298" y="2694"/>
                </a:cubicBezTo>
                <a:cubicBezTo>
                  <a:pt x="3314" y="2677"/>
                  <a:pt x="3314" y="2661"/>
                  <a:pt x="3330" y="2645"/>
                </a:cubicBezTo>
                <a:cubicBezTo>
                  <a:pt x="3330" y="2645"/>
                  <a:pt x="3346" y="2645"/>
                  <a:pt x="3346" y="2628"/>
                </a:cubicBezTo>
                <a:lnTo>
                  <a:pt x="3363" y="2612"/>
                </a:lnTo>
                <a:lnTo>
                  <a:pt x="3379" y="2595"/>
                </a:lnTo>
                <a:cubicBezTo>
                  <a:pt x="3379" y="2579"/>
                  <a:pt x="3396" y="2579"/>
                  <a:pt x="3396" y="2579"/>
                </a:cubicBezTo>
                <a:cubicBezTo>
                  <a:pt x="3412" y="2563"/>
                  <a:pt x="3412" y="2563"/>
                  <a:pt x="3428" y="2546"/>
                </a:cubicBezTo>
                <a:cubicBezTo>
                  <a:pt x="3428" y="2546"/>
                  <a:pt x="3428" y="2546"/>
                  <a:pt x="3445" y="2530"/>
                </a:cubicBezTo>
                <a:cubicBezTo>
                  <a:pt x="3445" y="2530"/>
                  <a:pt x="3461" y="2530"/>
                  <a:pt x="3461" y="2514"/>
                </a:cubicBezTo>
                <a:cubicBezTo>
                  <a:pt x="3477" y="2514"/>
                  <a:pt x="3477" y="2498"/>
                  <a:pt x="3494" y="2498"/>
                </a:cubicBezTo>
                <a:lnTo>
                  <a:pt x="3510" y="2481"/>
                </a:lnTo>
                <a:cubicBezTo>
                  <a:pt x="3526" y="2481"/>
                  <a:pt x="3526" y="2465"/>
                  <a:pt x="3542" y="2465"/>
                </a:cubicBezTo>
                <a:lnTo>
                  <a:pt x="3559" y="2449"/>
                </a:lnTo>
                <a:cubicBezTo>
                  <a:pt x="3575" y="2449"/>
                  <a:pt x="3575" y="2432"/>
                  <a:pt x="3591" y="2432"/>
                </a:cubicBezTo>
                <a:cubicBezTo>
                  <a:pt x="3608" y="2432"/>
                  <a:pt x="3608" y="2416"/>
                  <a:pt x="3624" y="2416"/>
                </a:cubicBezTo>
                <a:cubicBezTo>
                  <a:pt x="3624" y="2416"/>
                  <a:pt x="3641" y="2400"/>
                  <a:pt x="3657" y="2400"/>
                </a:cubicBezTo>
                <a:cubicBezTo>
                  <a:pt x="3657" y="2383"/>
                  <a:pt x="3673" y="2383"/>
                  <a:pt x="3673" y="2383"/>
                </a:cubicBezTo>
                <a:cubicBezTo>
                  <a:pt x="3690" y="2383"/>
                  <a:pt x="3706" y="2367"/>
                  <a:pt x="3706" y="2367"/>
                </a:cubicBezTo>
                <a:cubicBezTo>
                  <a:pt x="3722" y="2367"/>
                  <a:pt x="3722" y="2367"/>
                  <a:pt x="3722" y="2350"/>
                </a:cubicBezTo>
                <a:cubicBezTo>
                  <a:pt x="3738" y="2350"/>
                  <a:pt x="3738" y="2350"/>
                  <a:pt x="3738" y="2350"/>
                </a:cubicBezTo>
                <a:cubicBezTo>
                  <a:pt x="3771" y="2334"/>
                  <a:pt x="3771" y="2334"/>
                  <a:pt x="3771" y="2334"/>
                </a:cubicBezTo>
                <a:cubicBezTo>
                  <a:pt x="3803" y="2318"/>
                  <a:pt x="3803" y="2318"/>
                  <a:pt x="3803" y="2318"/>
                </a:cubicBezTo>
                <a:cubicBezTo>
                  <a:pt x="3820" y="2318"/>
                  <a:pt x="3820" y="2318"/>
                  <a:pt x="3820" y="2318"/>
                </a:cubicBezTo>
                <a:cubicBezTo>
                  <a:pt x="3836" y="2302"/>
                  <a:pt x="3836" y="2302"/>
                  <a:pt x="3836" y="2302"/>
                </a:cubicBezTo>
                <a:cubicBezTo>
                  <a:pt x="3853" y="2302"/>
                  <a:pt x="3869" y="2285"/>
                  <a:pt x="3886" y="2285"/>
                </a:cubicBezTo>
                <a:cubicBezTo>
                  <a:pt x="3886" y="2285"/>
                  <a:pt x="3902" y="2285"/>
                  <a:pt x="3918" y="2269"/>
                </a:cubicBezTo>
                <a:cubicBezTo>
                  <a:pt x="3934" y="2269"/>
                  <a:pt x="3934" y="2269"/>
                  <a:pt x="3951" y="2253"/>
                </a:cubicBezTo>
                <a:cubicBezTo>
                  <a:pt x="3967" y="2253"/>
                  <a:pt x="3983" y="2253"/>
                  <a:pt x="3983" y="2253"/>
                </a:cubicBezTo>
                <a:cubicBezTo>
                  <a:pt x="3999" y="2237"/>
                  <a:pt x="4016" y="2237"/>
                  <a:pt x="4032" y="2237"/>
                </a:cubicBezTo>
                <a:cubicBezTo>
                  <a:pt x="4048" y="2220"/>
                  <a:pt x="4048" y="2220"/>
                  <a:pt x="4065" y="2220"/>
                </a:cubicBezTo>
                <a:cubicBezTo>
                  <a:pt x="4081" y="2220"/>
                  <a:pt x="4098" y="2204"/>
                  <a:pt x="4114" y="2204"/>
                </a:cubicBezTo>
                <a:cubicBezTo>
                  <a:pt x="4130" y="2204"/>
                  <a:pt x="4130" y="2204"/>
                  <a:pt x="4147" y="2187"/>
                </a:cubicBezTo>
                <a:lnTo>
                  <a:pt x="4163" y="2187"/>
                </a:lnTo>
                <a:lnTo>
                  <a:pt x="4212" y="2171"/>
                </a:lnTo>
                <a:lnTo>
                  <a:pt x="4228" y="2171"/>
                </a:lnTo>
                <a:lnTo>
                  <a:pt x="4228" y="2171"/>
                </a:lnTo>
                <a:cubicBezTo>
                  <a:pt x="4277" y="2155"/>
                  <a:pt x="4277" y="2155"/>
                  <a:pt x="4277" y="2155"/>
                </a:cubicBezTo>
                <a:cubicBezTo>
                  <a:pt x="4343" y="2138"/>
                  <a:pt x="4343" y="2138"/>
                  <a:pt x="4343" y="2138"/>
                </a:cubicBezTo>
                <a:cubicBezTo>
                  <a:pt x="4391" y="2122"/>
                  <a:pt x="4391" y="2122"/>
                  <a:pt x="4391" y="2122"/>
                </a:cubicBezTo>
                <a:lnTo>
                  <a:pt x="4408" y="2122"/>
                </a:lnTo>
                <a:cubicBezTo>
                  <a:pt x="4424" y="2122"/>
                  <a:pt x="4456" y="2106"/>
                  <a:pt x="4456" y="2106"/>
                </a:cubicBezTo>
                <a:cubicBezTo>
                  <a:pt x="4473" y="2106"/>
                  <a:pt x="4473" y="2106"/>
                  <a:pt x="4489" y="2106"/>
                </a:cubicBezTo>
                <a:cubicBezTo>
                  <a:pt x="4489" y="2106"/>
                  <a:pt x="4489" y="2089"/>
                  <a:pt x="4506" y="2089"/>
                </a:cubicBezTo>
                <a:cubicBezTo>
                  <a:pt x="4555" y="2089"/>
                  <a:pt x="4555" y="2089"/>
                  <a:pt x="4555" y="2089"/>
                </a:cubicBezTo>
                <a:cubicBezTo>
                  <a:pt x="4603" y="2073"/>
                  <a:pt x="4603" y="2073"/>
                  <a:pt x="4603" y="2073"/>
                </a:cubicBezTo>
                <a:cubicBezTo>
                  <a:pt x="4718" y="2041"/>
                  <a:pt x="4718" y="2041"/>
                  <a:pt x="4718" y="2041"/>
                </a:cubicBezTo>
                <a:cubicBezTo>
                  <a:pt x="4930" y="1992"/>
                  <a:pt x="4930" y="1992"/>
                  <a:pt x="4930" y="1992"/>
                </a:cubicBezTo>
                <a:cubicBezTo>
                  <a:pt x="4996" y="1992"/>
                  <a:pt x="4996" y="1992"/>
                  <a:pt x="4996" y="1992"/>
                </a:cubicBezTo>
                <a:cubicBezTo>
                  <a:pt x="5109" y="1959"/>
                  <a:pt x="5109" y="1959"/>
                  <a:pt x="5109" y="1959"/>
                </a:cubicBezTo>
                <a:cubicBezTo>
                  <a:pt x="5159" y="1942"/>
                  <a:pt x="5159" y="1942"/>
                  <a:pt x="5159" y="1942"/>
                </a:cubicBezTo>
                <a:cubicBezTo>
                  <a:pt x="5208" y="1942"/>
                  <a:pt x="5240" y="1926"/>
                  <a:pt x="5273" y="1926"/>
                </a:cubicBezTo>
                <a:cubicBezTo>
                  <a:pt x="5322" y="1910"/>
                  <a:pt x="5354" y="1910"/>
                  <a:pt x="5387" y="1893"/>
                </a:cubicBezTo>
                <a:cubicBezTo>
                  <a:pt x="5436" y="1893"/>
                  <a:pt x="5469" y="1877"/>
                  <a:pt x="5501" y="1877"/>
                </a:cubicBezTo>
                <a:cubicBezTo>
                  <a:pt x="5534" y="1861"/>
                  <a:pt x="5583" y="1861"/>
                  <a:pt x="5616" y="1845"/>
                </a:cubicBezTo>
                <a:cubicBezTo>
                  <a:pt x="5649" y="1845"/>
                  <a:pt x="5681" y="1828"/>
                  <a:pt x="5730" y="1828"/>
                </a:cubicBezTo>
                <a:cubicBezTo>
                  <a:pt x="5762" y="1812"/>
                  <a:pt x="5795" y="1796"/>
                  <a:pt x="5844" y="1796"/>
                </a:cubicBezTo>
                <a:cubicBezTo>
                  <a:pt x="5877" y="1780"/>
                  <a:pt x="5910" y="1780"/>
                  <a:pt x="5942" y="1763"/>
                </a:cubicBezTo>
                <a:cubicBezTo>
                  <a:pt x="5975" y="1763"/>
                  <a:pt x="6024" y="1747"/>
                  <a:pt x="6057" y="1747"/>
                </a:cubicBezTo>
                <a:cubicBezTo>
                  <a:pt x="6057" y="1747"/>
                  <a:pt x="6122" y="1730"/>
                  <a:pt x="6138" y="1714"/>
                </a:cubicBezTo>
                <a:lnTo>
                  <a:pt x="6220" y="1698"/>
                </a:lnTo>
                <a:cubicBezTo>
                  <a:pt x="6318" y="1665"/>
                  <a:pt x="6318" y="1665"/>
                  <a:pt x="6318" y="1665"/>
                </a:cubicBezTo>
                <a:cubicBezTo>
                  <a:pt x="6383" y="1665"/>
                  <a:pt x="6383" y="1665"/>
                  <a:pt x="6383" y="1665"/>
                </a:cubicBezTo>
                <a:cubicBezTo>
                  <a:pt x="6383" y="1649"/>
                  <a:pt x="6399" y="1649"/>
                  <a:pt x="6399" y="1649"/>
                </a:cubicBezTo>
                <a:cubicBezTo>
                  <a:pt x="6415" y="1649"/>
                  <a:pt x="6432" y="1649"/>
                  <a:pt x="6432" y="1649"/>
                </a:cubicBezTo>
                <a:cubicBezTo>
                  <a:pt x="6481" y="1632"/>
                  <a:pt x="6481" y="1632"/>
                  <a:pt x="6481" y="1632"/>
                </a:cubicBezTo>
                <a:cubicBezTo>
                  <a:pt x="6530" y="1616"/>
                  <a:pt x="6563" y="1616"/>
                  <a:pt x="6595" y="1600"/>
                </a:cubicBezTo>
                <a:cubicBezTo>
                  <a:pt x="6628" y="1584"/>
                  <a:pt x="6660" y="1584"/>
                  <a:pt x="6693" y="1567"/>
                </a:cubicBezTo>
                <a:cubicBezTo>
                  <a:pt x="6742" y="1551"/>
                  <a:pt x="6775" y="1551"/>
                  <a:pt x="6807" y="1535"/>
                </a:cubicBezTo>
                <a:cubicBezTo>
                  <a:pt x="6840" y="1518"/>
                  <a:pt x="6873" y="1518"/>
                  <a:pt x="6905" y="1502"/>
                </a:cubicBezTo>
                <a:cubicBezTo>
                  <a:pt x="6938" y="1485"/>
                  <a:pt x="6938" y="1485"/>
                  <a:pt x="6938" y="1485"/>
                </a:cubicBezTo>
                <a:cubicBezTo>
                  <a:pt x="6955" y="1485"/>
                  <a:pt x="6955" y="1485"/>
                  <a:pt x="6955" y="1485"/>
                </a:cubicBezTo>
                <a:cubicBezTo>
                  <a:pt x="7003" y="1469"/>
                  <a:pt x="7003" y="1469"/>
                  <a:pt x="7003" y="1469"/>
                </a:cubicBezTo>
                <a:cubicBezTo>
                  <a:pt x="7003" y="1469"/>
                  <a:pt x="7003" y="1469"/>
                  <a:pt x="7020" y="1469"/>
                </a:cubicBezTo>
                <a:cubicBezTo>
                  <a:pt x="7085" y="1436"/>
                  <a:pt x="7085" y="1436"/>
                  <a:pt x="7085" y="1436"/>
                </a:cubicBezTo>
                <a:lnTo>
                  <a:pt x="7085" y="1436"/>
                </a:lnTo>
                <a:cubicBezTo>
                  <a:pt x="7118" y="1420"/>
                  <a:pt x="7118" y="1420"/>
                  <a:pt x="7118" y="1420"/>
                </a:cubicBezTo>
                <a:cubicBezTo>
                  <a:pt x="7150" y="1404"/>
                  <a:pt x="7150" y="1404"/>
                  <a:pt x="7150" y="1404"/>
                </a:cubicBezTo>
                <a:lnTo>
                  <a:pt x="7150" y="1404"/>
                </a:lnTo>
                <a:cubicBezTo>
                  <a:pt x="7167" y="1404"/>
                  <a:pt x="7167" y="1404"/>
                  <a:pt x="7167" y="1404"/>
                </a:cubicBezTo>
                <a:cubicBezTo>
                  <a:pt x="7199" y="1388"/>
                  <a:pt x="7199" y="1388"/>
                  <a:pt x="7199" y="1388"/>
                </a:cubicBezTo>
                <a:cubicBezTo>
                  <a:pt x="7216" y="1371"/>
                  <a:pt x="7216" y="1371"/>
                  <a:pt x="7216" y="1371"/>
                </a:cubicBezTo>
                <a:lnTo>
                  <a:pt x="7216" y="1371"/>
                </a:lnTo>
                <a:cubicBezTo>
                  <a:pt x="7232" y="1371"/>
                  <a:pt x="7232" y="1371"/>
                  <a:pt x="7248" y="1355"/>
                </a:cubicBezTo>
                <a:cubicBezTo>
                  <a:pt x="7248" y="1355"/>
                  <a:pt x="7248" y="1355"/>
                  <a:pt x="7264" y="1355"/>
                </a:cubicBezTo>
                <a:cubicBezTo>
                  <a:pt x="7264" y="1339"/>
                  <a:pt x="7281" y="1339"/>
                  <a:pt x="7281" y="1339"/>
                </a:cubicBezTo>
                <a:lnTo>
                  <a:pt x="7297" y="1322"/>
                </a:lnTo>
                <a:cubicBezTo>
                  <a:pt x="7330" y="1306"/>
                  <a:pt x="7346" y="1290"/>
                  <a:pt x="7379" y="1290"/>
                </a:cubicBezTo>
                <a:cubicBezTo>
                  <a:pt x="7395" y="1273"/>
                  <a:pt x="7412" y="1257"/>
                  <a:pt x="7428" y="1240"/>
                </a:cubicBezTo>
                <a:cubicBezTo>
                  <a:pt x="7460" y="1224"/>
                  <a:pt x="7477" y="1208"/>
                  <a:pt x="7493" y="1192"/>
                </a:cubicBezTo>
                <a:cubicBezTo>
                  <a:pt x="7509" y="1175"/>
                  <a:pt x="7525" y="1159"/>
                  <a:pt x="7542" y="1143"/>
                </a:cubicBezTo>
                <a:cubicBezTo>
                  <a:pt x="7558" y="1127"/>
                  <a:pt x="7575" y="1127"/>
                  <a:pt x="7591" y="1110"/>
                </a:cubicBezTo>
                <a:cubicBezTo>
                  <a:pt x="7591" y="1094"/>
                  <a:pt x="7608" y="1077"/>
                  <a:pt x="7624" y="1061"/>
                </a:cubicBezTo>
                <a:cubicBezTo>
                  <a:pt x="7624" y="1045"/>
                  <a:pt x="7640" y="1028"/>
                  <a:pt x="7656" y="1012"/>
                </a:cubicBezTo>
                <a:cubicBezTo>
                  <a:pt x="7656" y="1012"/>
                  <a:pt x="7673" y="996"/>
                  <a:pt x="7673" y="979"/>
                </a:cubicBezTo>
                <a:cubicBezTo>
                  <a:pt x="7689" y="963"/>
                  <a:pt x="7689" y="947"/>
                  <a:pt x="7689" y="931"/>
                </a:cubicBezTo>
                <a:cubicBezTo>
                  <a:pt x="7705" y="914"/>
                  <a:pt x="7705" y="914"/>
                  <a:pt x="7705" y="898"/>
                </a:cubicBezTo>
                <a:cubicBezTo>
                  <a:pt x="7705" y="882"/>
                  <a:pt x="7705" y="865"/>
                  <a:pt x="7705" y="849"/>
                </a:cubicBezTo>
                <a:cubicBezTo>
                  <a:pt x="7721" y="832"/>
                  <a:pt x="7721" y="832"/>
                  <a:pt x="7721" y="816"/>
                </a:cubicBezTo>
                <a:cubicBezTo>
                  <a:pt x="7721" y="800"/>
                  <a:pt x="7721" y="783"/>
                  <a:pt x="7721" y="767"/>
                </a:cubicBezTo>
                <a:cubicBezTo>
                  <a:pt x="7705" y="767"/>
                  <a:pt x="7705" y="751"/>
                  <a:pt x="7705" y="735"/>
                </a:cubicBezTo>
                <a:cubicBezTo>
                  <a:pt x="7705" y="718"/>
                  <a:pt x="7705" y="718"/>
                  <a:pt x="7689" y="702"/>
                </a:cubicBezTo>
                <a:cubicBezTo>
                  <a:pt x="7689" y="686"/>
                  <a:pt x="7689" y="669"/>
                  <a:pt x="7673" y="653"/>
                </a:cubicBezTo>
                <a:cubicBezTo>
                  <a:pt x="7673" y="653"/>
                  <a:pt x="7673" y="653"/>
                  <a:pt x="7673" y="637"/>
                </a:cubicBezTo>
                <a:cubicBezTo>
                  <a:pt x="7656" y="637"/>
                  <a:pt x="7656" y="637"/>
                  <a:pt x="7656" y="620"/>
                </a:cubicBezTo>
                <a:lnTo>
                  <a:pt x="7640" y="604"/>
                </a:lnTo>
                <a:cubicBezTo>
                  <a:pt x="7640" y="604"/>
                  <a:pt x="7640" y="587"/>
                  <a:pt x="7624" y="587"/>
                </a:cubicBezTo>
                <a:cubicBezTo>
                  <a:pt x="7624" y="587"/>
                  <a:pt x="7624" y="571"/>
                  <a:pt x="7608" y="571"/>
                </a:cubicBezTo>
                <a:cubicBezTo>
                  <a:pt x="7608" y="555"/>
                  <a:pt x="7608" y="555"/>
                  <a:pt x="7591" y="555"/>
                </a:cubicBezTo>
                <a:cubicBezTo>
                  <a:pt x="7591" y="539"/>
                  <a:pt x="7591" y="539"/>
                  <a:pt x="7575" y="539"/>
                </a:cubicBezTo>
                <a:cubicBezTo>
                  <a:pt x="7575" y="522"/>
                  <a:pt x="7575" y="522"/>
                  <a:pt x="7558" y="522"/>
                </a:cubicBezTo>
                <a:cubicBezTo>
                  <a:pt x="7558" y="506"/>
                  <a:pt x="7558" y="506"/>
                  <a:pt x="7558" y="506"/>
                </a:cubicBezTo>
                <a:cubicBezTo>
                  <a:pt x="7558" y="506"/>
                  <a:pt x="7542" y="506"/>
                  <a:pt x="7542" y="490"/>
                </a:cubicBezTo>
                <a:cubicBezTo>
                  <a:pt x="7542" y="490"/>
                  <a:pt x="7525" y="490"/>
                  <a:pt x="7525" y="474"/>
                </a:cubicBezTo>
                <a:cubicBezTo>
                  <a:pt x="7509" y="474"/>
                  <a:pt x="7509" y="474"/>
                  <a:pt x="7493" y="457"/>
                </a:cubicBezTo>
                <a:cubicBezTo>
                  <a:pt x="7493" y="457"/>
                  <a:pt x="7493" y="457"/>
                  <a:pt x="7477" y="441"/>
                </a:cubicBezTo>
                <a:cubicBezTo>
                  <a:pt x="7477" y="441"/>
                  <a:pt x="7460" y="441"/>
                  <a:pt x="7460" y="425"/>
                </a:cubicBezTo>
                <a:cubicBezTo>
                  <a:pt x="7444" y="425"/>
                  <a:pt x="7444" y="425"/>
                  <a:pt x="7428" y="408"/>
                </a:cubicBezTo>
                <a:cubicBezTo>
                  <a:pt x="7428" y="408"/>
                  <a:pt x="7412" y="408"/>
                  <a:pt x="7395" y="392"/>
                </a:cubicBezTo>
                <a:cubicBezTo>
                  <a:pt x="7395" y="392"/>
                  <a:pt x="7379" y="392"/>
                  <a:pt x="7379" y="375"/>
                </a:cubicBezTo>
                <a:cubicBezTo>
                  <a:pt x="7363" y="375"/>
                  <a:pt x="7330" y="359"/>
                  <a:pt x="7313" y="359"/>
                </a:cubicBezTo>
                <a:cubicBezTo>
                  <a:pt x="7297" y="343"/>
                  <a:pt x="7281" y="326"/>
                  <a:pt x="7248" y="326"/>
                </a:cubicBezTo>
                <a:cubicBezTo>
                  <a:pt x="7232" y="310"/>
                  <a:pt x="7216" y="310"/>
                  <a:pt x="7183" y="294"/>
                </a:cubicBezTo>
                <a:cubicBezTo>
                  <a:pt x="7167" y="294"/>
                  <a:pt x="7150" y="278"/>
                  <a:pt x="7118" y="261"/>
                </a:cubicBezTo>
                <a:cubicBezTo>
                  <a:pt x="7118" y="261"/>
                  <a:pt x="7101" y="261"/>
                  <a:pt x="7085" y="261"/>
                </a:cubicBezTo>
                <a:cubicBezTo>
                  <a:pt x="7068" y="245"/>
                  <a:pt x="7068" y="245"/>
                  <a:pt x="7052" y="245"/>
                </a:cubicBezTo>
                <a:cubicBezTo>
                  <a:pt x="7036" y="245"/>
                  <a:pt x="7020" y="229"/>
                  <a:pt x="7020" y="229"/>
                </a:cubicBezTo>
                <a:cubicBezTo>
                  <a:pt x="7003" y="229"/>
                  <a:pt x="6987" y="229"/>
                  <a:pt x="6971" y="212"/>
                </a:cubicBezTo>
                <a:cubicBezTo>
                  <a:pt x="6938" y="212"/>
                  <a:pt x="6938" y="212"/>
                  <a:pt x="6938" y="212"/>
                </a:cubicBezTo>
                <a:lnTo>
                  <a:pt x="6922" y="196"/>
                </a:lnTo>
                <a:cubicBezTo>
                  <a:pt x="6905" y="196"/>
                  <a:pt x="6905" y="196"/>
                  <a:pt x="6905" y="196"/>
                </a:cubicBezTo>
                <a:cubicBezTo>
                  <a:pt x="6873" y="180"/>
                  <a:pt x="6873" y="180"/>
                  <a:pt x="6873" y="180"/>
                </a:cubicBezTo>
                <a:lnTo>
                  <a:pt x="6856" y="180"/>
                </a:lnTo>
                <a:cubicBezTo>
                  <a:pt x="6824" y="180"/>
                  <a:pt x="6824" y="180"/>
                  <a:pt x="6824" y="180"/>
                </a:cubicBezTo>
                <a:cubicBezTo>
                  <a:pt x="6807" y="163"/>
                  <a:pt x="6791" y="163"/>
                  <a:pt x="6775" y="163"/>
                </a:cubicBezTo>
                <a:cubicBezTo>
                  <a:pt x="6759" y="163"/>
                  <a:pt x="6759" y="163"/>
                  <a:pt x="6742" y="147"/>
                </a:cubicBezTo>
                <a:cubicBezTo>
                  <a:pt x="6726" y="147"/>
                  <a:pt x="6710" y="147"/>
                  <a:pt x="6693" y="147"/>
                </a:cubicBezTo>
                <a:cubicBezTo>
                  <a:pt x="6677" y="147"/>
                  <a:pt x="6677" y="130"/>
                  <a:pt x="6660" y="130"/>
                </a:cubicBezTo>
                <a:cubicBezTo>
                  <a:pt x="6644" y="130"/>
                  <a:pt x="6628" y="130"/>
                  <a:pt x="6611" y="130"/>
                </a:cubicBezTo>
                <a:cubicBezTo>
                  <a:pt x="6595" y="114"/>
                  <a:pt x="6579" y="114"/>
                  <a:pt x="6563" y="114"/>
                </a:cubicBezTo>
                <a:cubicBezTo>
                  <a:pt x="6563" y="114"/>
                  <a:pt x="6546" y="114"/>
                  <a:pt x="6530" y="98"/>
                </a:cubicBezTo>
                <a:cubicBezTo>
                  <a:pt x="6514" y="98"/>
                  <a:pt x="6497" y="98"/>
                  <a:pt x="6481" y="98"/>
                </a:cubicBezTo>
                <a:cubicBezTo>
                  <a:pt x="6415" y="82"/>
                  <a:pt x="6415" y="82"/>
                  <a:pt x="6415" y="82"/>
                </a:cubicBezTo>
                <a:cubicBezTo>
                  <a:pt x="6350" y="82"/>
                  <a:pt x="6350" y="82"/>
                  <a:pt x="6350" y="82"/>
                </a:cubicBezTo>
                <a:cubicBezTo>
                  <a:pt x="6334" y="65"/>
                  <a:pt x="6334" y="65"/>
                  <a:pt x="6334" y="65"/>
                </a:cubicBezTo>
                <a:cubicBezTo>
                  <a:pt x="6269" y="65"/>
                  <a:pt x="6269" y="65"/>
                  <a:pt x="6269" y="65"/>
                </a:cubicBezTo>
                <a:cubicBezTo>
                  <a:pt x="6203" y="49"/>
                  <a:pt x="6203" y="49"/>
                  <a:pt x="6203" y="49"/>
                </a:cubicBezTo>
                <a:cubicBezTo>
                  <a:pt x="6203" y="49"/>
                  <a:pt x="6203" y="49"/>
                  <a:pt x="6187" y="49"/>
                </a:cubicBezTo>
                <a:lnTo>
                  <a:pt x="6187" y="49"/>
                </a:lnTo>
                <a:cubicBezTo>
                  <a:pt x="6122" y="33"/>
                  <a:pt x="6122" y="33"/>
                  <a:pt x="6122" y="33"/>
                </a:cubicBezTo>
                <a:cubicBezTo>
                  <a:pt x="6106" y="33"/>
                  <a:pt x="6106" y="33"/>
                  <a:pt x="6106" y="33"/>
                </a:cubicBezTo>
                <a:cubicBezTo>
                  <a:pt x="6073" y="33"/>
                  <a:pt x="6024" y="33"/>
                  <a:pt x="5991" y="33"/>
                </a:cubicBezTo>
                <a:cubicBezTo>
                  <a:pt x="5958" y="17"/>
                  <a:pt x="5926" y="17"/>
                  <a:pt x="5893" y="17"/>
                </a:cubicBezTo>
                <a:cubicBezTo>
                  <a:pt x="5844" y="17"/>
                  <a:pt x="5812" y="17"/>
                  <a:pt x="5779" y="17"/>
                </a:cubicBezTo>
                <a:cubicBezTo>
                  <a:pt x="5746" y="17"/>
                  <a:pt x="5714" y="0"/>
                  <a:pt x="5665" y="0"/>
                </a:cubicBezTo>
                <a:cubicBezTo>
                  <a:pt x="5632" y="0"/>
                  <a:pt x="5599" y="0"/>
                  <a:pt x="5567" y="0"/>
                </a:cubicBezTo>
                <a:cubicBezTo>
                  <a:pt x="5518" y="0"/>
                  <a:pt x="5485" y="0"/>
                  <a:pt x="5453" y="0"/>
                </a:cubicBezTo>
                <a:cubicBezTo>
                  <a:pt x="5420" y="0"/>
                  <a:pt x="5371" y="0"/>
                  <a:pt x="5338" y="0"/>
                </a:cubicBezTo>
                <a:cubicBezTo>
                  <a:pt x="5322" y="0"/>
                  <a:pt x="5305" y="0"/>
                  <a:pt x="5273" y="0"/>
                </a:cubicBezTo>
                <a:cubicBezTo>
                  <a:pt x="5257" y="0"/>
                  <a:pt x="5240" y="0"/>
                  <a:pt x="5240" y="0"/>
                </a:cubicBezTo>
                <a:cubicBezTo>
                  <a:pt x="5159" y="0"/>
                  <a:pt x="5093" y="0"/>
                  <a:pt x="5012" y="0"/>
                </a:cubicBezTo>
                <a:cubicBezTo>
                  <a:pt x="4946" y="0"/>
                  <a:pt x="4881" y="0"/>
                  <a:pt x="4799" y="0"/>
                </a:cubicBezTo>
                <a:cubicBezTo>
                  <a:pt x="4734" y="17"/>
                  <a:pt x="4652" y="17"/>
                  <a:pt x="4587" y="17"/>
                </a:cubicBezTo>
                <a:cubicBezTo>
                  <a:pt x="4522" y="17"/>
                  <a:pt x="4440" y="33"/>
                  <a:pt x="4375" y="33"/>
                </a:cubicBezTo>
                <a:cubicBezTo>
                  <a:pt x="4310" y="33"/>
                  <a:pt x="4228" y="33"/>
                  <a:pt x="4163" y="49"/>
                </a:cubicBezTo>
                <a:cubicBezTo>
                  <a:pt x="4098" y="49"/>
                  <a:pt x="4032" y="65"/>
                  <a:pt x="3951" y="65"/>
                </a:cubicBezTo>
                <a:cubicBezTo>
                  <a:pt x="3886" y="65"/>
                  <a:pt x="3820" y="82"/>
                  <a:pt x="3755" y="82"/>
                </a:cubicBezTo>
                <a:cubicBezTo>
                  <a:pt x="3673" y="98"/>
                  <a:pt x="3608" y="98"/>
                  <a:pt x="3542" y="114"/>
                </a:cubicBezTo>
                <a:cubicBezTo>
                  <a:pt x="3477" y="114"/>
                  <a:pt x="3396" y="130"/>
                  <a:pt x="3330" y="130"/>
                </a:cubicBezTo>
                <a:cubicBezTo>
                  <a:pt x="3265" y="147"/>
                  <a:pt x="3200" y="147"/>
                  <a:pt x="3118" y="163"/>
                </a:cubicBezTo>
                <a:cubicBezTo>
                  <a:pt x="3053" y="163"/>
                  <a:pt x="2988" y="180"/>
                  <a:pt x="2922" y="180"/>
                </a:cubicBezTo>
                <a:cubicBezTo>
                  <a:pt x="2857" y="196"/>
                  <a:pt x="2775" y="212"/>
                  <a:pt x="2710" y="212"/>
                </a:cubicBezTo>
                <a:cubicBezTo>
                  <a:pt x="2645" y="229"/>
                  <a:pt x="2580" y="229"/>
                  <a:pt x="2514" y="245"/>
                </a:cubicBezTo>
                <a:cubicBezTo>
                  <a:pt x="2432" y="261"/>
                  <a:pt x="2367" y="261"/>
                  <a:pt x="2302" y="278"/>
                </a:cubicBezTo>
                <a:cubicBezTo>
                  <a:pt x="2236" y="294"/>
                  <a:pt x="2155" y="294"/>
                  <a:pt x="2090" y="310"/>
                </a:cubicBezTo>
                <a:cubicBezTo>
                  <a:pt x="2024" y="326"/>
                  <a:pt x="1959" y="343"/>
                  <a:pt x="1877" y="343"/>
                </a:cubicBezTo>
                <a:cubicBezTo>
                  <a:pt x="1812" y="359"/>
                  <a:pt x="1747" y="375"/>
                  <a:pt x="1682" y="392"/>
                </a:cubicBezTo>
                <a:cubicBezTo>
                  <a:pt x="1600" y="392"/>
                  <a:pt x="1535" y="408"/>
                  <a:pt x="1469" y="425"/>
                </a:cubicBezTo>
                <a:cubicBezTo>
                  <a:pt x="1404" y="441"/>
                  <a:pt x="1322" y="457"/>
                  <a:pt x="1257" y="457"/>
                </a:cubicBezTo>
                <a:cubicBezTo>
                  <a:pt x="1192" y="474"/>
                  <a:pt x="1110" y="490"/>
                  <a:pt x="1045" y="506"/>
                </a:cubicBezTo>
                <a:cubicBezTo>
                  <a:pt x="979" y="522"/>
                  <a:pt x="898" y="539"/>
                  <a:pt x="833" y="555"/>
                </a:cubicBezTo>
                <a:cubicBezTo>
                  <a:pt x="767" y="571"/>
                  <a:pt x="686" y="571"/>
                  <a:pt x="621" y="587"/>
                </a:cubicBezTo>
                <a:cubicBezTo>
                  <a:pt x="555" y="604"/>
                  <a:pt x="473" y="620"/>
                  <a:pt x="408" y="637"/>
                </a:cubicBezTo>
                <a:cubicBezTo>
                  <a:pt x="343" y="653"/>
                  <a:pt x="261" y="669"/>
                  <a:pt x="196" y="686"/>
                </a:cubicBezTo>
                <a:cubicBezTo>
                  <a:pt x="131" y="702"/>
                  <a:pt x="65" y="718"/>
                  <a:pt x="0" y="735"/>
                </a:cubicBezTo>
                <a:cubicBezTo>
                  <a:pt x="0" y="1143"/>
                  <a:pt x="0" y="1143"/>
                  <a:pt x="0" y="1143"/>
                </a:cubicBezTo>
                <a:cubicBezTo>
                  <a:pt x="49" y="1127"/>
                  <a:pt x="98" y="1110"/>
                  <a:pt x="147" y="1110"/>
                </a:cubicBezTo>
                <a:cubicBezTo>
                  <a:pt x="212" y="1077"/>
                  <a:pt x="277" y="1061"/>
                  <a:pt x="343" y="1045"/>
                </a:cubicBezTo>
                <a:cubicBezTo>
                  <a:pt x="392" y="1028"/>
                  <a:pt x="457" y="1012"/>
                  <a:pt x="522" y="996"/>
                </a:cubicBezTo>
                <a:cubicBezTo>
                  <a:pt x="588" y="979"/>
                  <a:pt x="653" y="963"/>
                  <a:pt x="718" y="947"/>
                </a:cubicBezTo>
                <a:cubicBezTo>
                  <a:pt x="767" y="931"/>
                  <a:pt x="833" y="914"/>
                  <a:pt x="898" y="898"/>
                </a:cubicBezTo>
                <a:cubicBezTo>
                  <a:pt x="963" y="882"/>
                  <a:pt x="1029" y="865"/>
                  <a:pt x="1094" y="849"/>
                </a:cubicBezTo>
                <a:cubicBezTo>
                  <a:pt x="1143" y="832"/>
                  <a:pt x="1208" y="832"/>
                  <a:pt x="1274" y="816"/>
                </a:cubicBezTo>
                <a:cubicBezTo>
                  <a:pt x="1339" y="800"/>
                  <a:pt x="1404" y="783"/>
                  <a:pt x="1469" y="767"/>
                </a:cubicBezTo>
                <a:cubicBezTo>
                  <a:pt x="1535" y="751"/>
                  <a:pt x="1600" y="735"/>
                  <a:pt x="1649" y="718"/>
                </a:cubicBezTo>
                <a:cubicBezTo>
                  <a:pt x="1714" y="718"/>
                  <a:pt x="1779" y="702"/>
                  <a:pt x="1845" y="686"/>
                </a:cubicBezTo>
                <a:cubicBezTo>
                  <a:pt x="1910" y="669"/>
                  <a:pt x="1975" y="653"/>
                  <a:pt x="2024" y="653"/>
                </a:cubicBezTo>
                <a:cubicBezTo>
                  <a:pt x="2090" y="637"/>
                  <a:pt x="2155" y="620"/>
                  <a:pt x="2220" y="604"/>
                </a:cubicBezTo>
                <a:cubicBezTo>
                  <a:pt x="2285" y="587"/>
                  <a:pt x="2351" y="587"/>
                  <a:pt x="2400" y="571"/>
                </a:cubicBezTo>
                <a:cubicBezTo>
                  <a:pt x="2465" y="555"/>
                  <a:pt x="2530" y="555"/>
                  <a:pt x="2596" y="539"/>
                </a:cubicBezTo>
                <a:cubicBezTo>
                  <a:pt x="2661" y="522"/>
                  <a:pt x="2710" y="522"/>
                  <a:pt x="2775" y="506"/>
                </a:cubicBezTo>
                <a:cubicBezTo>
                  <a:pt x="2841" y="490"/>
                  <a:pt x="2906" y="490"/>
                  <a:pt x="2971" y="474"/>
                </a:cubicBezTo>
                <a:cubicBezTo>
                  <a:pt x="3020" y="457"/>
                  <a:pt x="3085" y="457"/>
                  <a:pt x="3151" y="441"/>
                </a:cubicBezTo>
                <a:cubicBezTo>
                  <a:pt x="3216" y="441"/>
                  <a:pt x="3265" y="425"/>
                  <a:pt x="3330" y="408"/>
                </a:cubicBezTo>
                <a:cubicBezTo>
                  <a:pt x="3396" y="408"/>
                  <a:pt x="3461" y="392"/>
                  <a:pt x="3510" y="392"/>
                </a:cubicBezTo>
                <a:cubicBezTo>
                  <a:pt x="3575" y="375"/>
                  <a:pt x="3641" y="375"/>
                  <a:pt x="3690" y="359"/>
                </a:cubicBezTo>
                <a:cubicBezTo>
                  <a:pt x="3755" y="359"/>
                  <a:pt x="3820" y="343"/>
                  <a:pt x="3886" y="343"/>
                </a:cubicBezTo>
                <a:cubicBezTo>
                  <a:pt x="3934" y="326"/>
                  <a:pt x="3999" y="326"/>
                  <a:pt x="4065" y="326"/>
                </a:cubicBezTo>
                <a:cubicBezTo>
                  <a:pt x="4114" y="310"/>
                  <a:pt x="4179" y="310"/>
                  <a:pt x="4244" y="294"/>
                </a:cubicBezTo>
                <a:cubicBezTo>
                  <a:pt x="4293" y="294"/>
                  <a:pt x="4359" y="294"/>
                  <a:pt x="4408" y="278"/>
                </a:cubicBezTo>
                <a:cubicBezTo>
                  <a:pt x="4440" y="278"/>
                  <a:pt x="4473" y="278"/>
                  <a:pt x="4506" y="278"/>
                </a:cubicBezTo>
                <a:cubicBezTo>
                  <a:pt x="4522" y="278"/>
                  <a:pt x="4555" y="278"/>
                  <a:pt x="4587" y="278"/>
                </a:cubicBezTo>
                <a:cubicBezTo>
                  <a:pt x="4620" y="261"/>
                  <a:pt x="4652" y="261"/>
                  <a:pt x="4669" y="261"/>
                </a:cubicBezTo>
                <a:cubicBezTo>
                  <a:pt x="4701" y="261"/>
                  <a:pt x="4734" y="261"/>
                  <a:pt x="4751" y="261"/>
                </a:cubicBezTo>
                <a:cubicBezTo>
                  <a:pt x="4767" y="261"/>
                  <a:pt x="4767" y="261"/>
                  <a:pt x="4767" y="261"/>
                </a:cubicBezTo>
                <a:cubicBezTo>
                  <a:pt x="4848" y="261"/>
                  <a:pt x="4848" y="261"/>
                  <a:pt x="4848" y="261"/>
                </a:cubicBezTo>
                <a:cubicBezTo>
                  <a:pt x="4865" y="261"/>
                  <a:pt x="4865" y="261"/>
                  <a:pt x="4865" y="261"/>
                </a:cubicBezTo>
                <a:cubicBezTo>
                  <a:pt x="4930" y="245"/>
                  <a:pt x="4930" y="245"/>
                  <a:pt x="4930" y="245"/>
                </a:cubicBezTo>
                <a:cubicBezTo>
                  <a:pt x="4996" y="245"/>
                  <a:pt x="4996" y="245"/>
                  <a:pt x="4996" y="245"/>
                </a:cubicBezTo>
                <a:cubicBezTo>
                  <a:pt x="5012" y="245"/>
                  <a:pt x="5012" y="245"/>
                  <a:pt x="5012" y="245"/>
                </a:cubicBezTo>
                <a:cubicBezTo>
                  <a:pt x="5077" y="245"/>
                  <a:pt x="5077" y="245"/>
                  <a:pt x="5077" y="245"/>
                </a:cubicBezTo>
                <a:cubicBezTo>
                  <a:pt x="5093" y="245"/>
                  <a:pt x="5093" y="245"/>
                  <a:pt x="5093" y="245"/>
                </a:cubicBezTo>
                <a:cubicBezTo>
                  <a:pt x="5109" y="245"/>
                  <a:pt x="5142" y="245"/>
                  <a:pt x="5175" y="245"/>
                </a:cubicBezTo>
                <a:cubicBezTo>
                  <a:pt x="5191" y="245"/>
                  <a:pt x="5208" y="245"/>
                  <a:pt x="5224" y="245"/>
                </a:cubicBezTo>
                <a:cubicBezTo>
                  <a:pt x="5224" y="245"/>
                  <a:pt x="5240" y="245"/>
                  <a:pt x="5257" y="245"/>
                </a:cubicBezTo>
                <a:cubicBezTo>
                  <a:pt x="5273" y="245"/>
                  <a:pt x="5305" y="245"/>
                  <a:pt x="5322" y="245"/>
                </a:cubicBezTo>
                <a:cubicBezTo>
                  <a:pt x="5354" y="245"/>
                  <a:pt x="5371" y="245"/>
                  <a:pt x="5404" y="245"/>
                </a:cubicBezTo>
                <a:cubicBezTo>
                  <a:pt x="5453" y="245"/>
                  <a:pt x="5453" y="245"/>
                  <a:pt x="5453" y="245"/>
                </a:cubicBezTo>
                <a:cubicBezTo>
                  <a:pt x="5469" y="245"/>
                  <a:pt x="5469" y="245"/>
                  <a:pt x="5469" y="245"/>
                </a:cubicBezTo>
                <a:lnTo>
                  <a:pt x="5469" y="245"/>
                </a:lnTo>
                <a:cubicBezTo>
                  <a:pt x="5501" y="245"/>
                  <a:pt x="5501" y="245"/>
                  <a:pt x="5501" y="245"/>
                </a:cubicBezTo>
                <a:cubicBezTo>
                  <a:pt x="5518" y="245"/>
                  <a:pt x="5518" y="245"/>
                  <a:pt x="5518" y="245"/>
                </a:cubicBezTo>
                <a:cubicBezTo>
                  <a:pt x="5534" y="261"/>
                  <a:pt x="5534" y="261"/>
                  <a:pt x="5550" y="261"/>
                </a:cubicBezTo>
                <a:cubicBezTo>
                  <a:pt x="5583" y="261"/>
                  <a:pt x="5583" y="261"/>
                  <a:pt x="5583" y="261"/>
                </a:cubicBezTo>
                <a:cubicBezTo>
                  <a:pt x="5616" y="261"/>
                  <a:pt x="5616" y="261"/>
                  <a:pt x="5616" y="261"/>
                </a:cubicBezTo>
                <a:cubicBezTo>
                  <a:pt x="5632" y="261"/>
                  <a:pt x="5632" y="261"/>
                  <a:pt x="5632" y="261"/>
                </a:cubicBezTo>
                <a:cubicBezTo>
                  <a:pt x="5681" y="261"/>
                  <a:pt x="5681" y="261"/>
                  <a:pt x="5681" y="261"/>
                </a:cubicBezTo>
                <a:lnTo>
                  <a:pt x="5681" y="261"/>
                </a:lnTo>
                <a:cubicBezTo>
                  <a:pt x="5730" y="278"/>
                  <a:pt x="5730" y="278"/>
                  <a:pt x="5730" y="278"/>
                </a:cubicBezTo>
                <a:lnTo>
                  <a:pt x="5730" y="278"/>
                </a:lnTo>
                <a:cubicBezTo>
                  <a:pt x="5730" y="278"/>
                  <a:pt x="5730" y="278"/>
                  <a:pt x="5746" y="278"/>
                </a:cubicBezTo>
                <a:cubicBezTo>
                  <a:pt x="5779" y="278"/>
                  <a:pt x="5779" y="278"/>
                  <a:pt x="5779" y="278"/>
                </a:cubicBezTo>
                <a:cubicBezTo>
                  <a:pt x="5844" y="294"/>
                  <a:pt x="5844" y="294"/>
                  <a:pt x="5844" y="294"/>
                </a:cubicBezTo>
                <a:cubicBezTo>
                  <a:pt x="5893" y="294"/>
                  <a:pt x="5893" y="294"/>
                  <a:pt x="5893" y="294"/>
                </a:cubicBezTo>
                <a:cubicBezTo>
                  <a:pt x="5942" y="310"/>
                  <a:pt x="5942" y="310"/>
                  <a:pt x="5942" y="310"/>
                </a:cubicBezTo>
                <a:cubicBezTo>
                  <a:pt x="5958" y="310"/>
                  <a:pt x="5958" y="310"/>
                  <a:pt x="5975" y="310"/>
                </a:cubicBezTo>
                <a:cubicBezTo>
                  <a:pt x="5991" y="310"/>
                  <a:pt x="5991" y="310"/>
                  <a:pt x="6007" y="310"/>
                </a:cubicBezTo>
                <a:cubicBezTo>
                  <a:pt x="6024" y="326"/>
                  <a:pt x="6024" y="326"/>
                  <a:pt x="6040" y="326"/>
                </a:cubicBezTo>
                <a:cubicBezTo>
                  <a:pt x="6057" y="326"/>
                  <a:pt x="6057" y="326"/>
                  <a:pt x="6073" y="326"/>
                </a:cubicBezTo>
                <a:cubicBezTo>
                  <a:pt x="6073" y="326"/>
                  <a:pt x="6089" y="343"/>
                  <a:pt x="6106" y="343"/>
                </a:cubicBezTo>
                <a:cubicBezTo>
                  <a:pt x="6106" y="343"/>
                  <a:pt x="6122" y="343"/>
                  <a:pt x="6138" y="343"/>
                </a:cubicBezTo>
                <a:cubicBezTo>
                  <a:pt x="6138" y="343"/>
                  <a:pt x="6154" y="343"/>
                  <a:pt x="6154" y="359"/>
                </a:cubicBezTo>
                <a:cubicBezTo>
                  <a:pt x="6171" y="359"/>
                  <a:pt x="6187" y="359"/>
                  <a:pt x="6187" y="359"/>
                </a:cubicBezTo>
                <a:cubicBezTo>
                  <a:pt x="6187" y="359"/>
                  <a:pt x="6220" y="375"/>
                  <a:pt x="6236" y="375"/>
                </a:cubicBezTo>
                <a:lnTo>
                  <a:pt x="6252" y="375"/>
                </a:lnTo>
                <a:cubicBezTo>
                  <a:pt x="6252" y="375"/>
                  <a:pt x="6252" y="375"/>
                  <a:pt x="6269" y="375"/>
                </a:cubicBezTo>
                <a:cubicBezTo>
                  <a:pt x="6269" y="375"/>
                  <a:pt x="6269" y="375"/>
                  <a:pt x="6285" y="392"/>
                </a:cubicBezTo>
                <a:cubicBezTo>
                  <a:pt x="6302" y="392"/>
                  <a:pt x="6302" y="392"/>
                  <a:pt x="6302" y="392"/>
                </a:cubicBezTo>
                <a:cubicBezTo>
                  <a:pt x="6318" y="392"/>
                  <a:pt x="6318" y="392"/>
                  <a:pt x="6334" y="408"/>
                </a:cubicBezTo>
                <a:lnTo>
                  <a:pt x="6350" y="408"/>
                </a:lnTo>
                <a:cubicBezTo>
                  <a:pt x="6367" y="408"/>
                  <a:pt x="6383" y="425"/>
                  <a:pt x="6383" y="425"/>
                </a:cubicBezTo>
                <a:cubicBezTo>
                  <a:pt x="6399" y="425"/>
                  <a:pt x="6399" y="425"/>
                  <a:pt x="6415" y="425"/>
                </a:cubicBezTo>
                <a:lnTo>
                  <a:pt x="6415" y="425"/>
                </a:lnTo>
                <a:cubicBezTo>
                  <a:pt x="6448" y="441"/>
                  <a:pt x="6448" y="441"/>
                  <a:pt x="6448" y="441"/>
                </a:cubicBezTo>
                <a:lnTo>
                  <a:pt x="6448" y="441"/>
                </a:lnTo>
                <a:lnTo>
                  <a:pt x="6481" y="457"/>
                </a:lnTo>
                <a:cubicBezTo>
                  <a:pt x="6497" y="474"/>
                  <a:pt x="6497" y="474"/>
                  <a:pt x="6497" y="474"/>
                </a:cubicBezTo>
                <a:cubicBezTo>
                  <a:pt x="6514" y="474"/>
                  <a:pt x="6514" y="474"/>
                  <a:pt x="6530" y="474"/>
                </a:cubicBezTo>
                <a:cubicBezTo>
                  <a:pt x="6530" y="490"/>
                  <a:pt x="6546" y="490"/>
                  <a:pt x="6546" y="490"/>
                </a:cubicBezTo>
                <a:cubicBezTo>
                  <a:pt x="6546" y="490"/>
                  <a:pt x="6563" y="490"/>
                  <a:pt x="6563" y="506"/>
                </a:cubicBezTo>
                <a:cubicBezTo>
                  <a:pt x="6579" y="506"/>
                  <a:pt x="6579" y="506"/>
                  <a:pt x="6579" y="506"/>
                </a:cubicBezTo>
                <a:cubicBezTo>
                  <a:pt x="6595" y="522"/>
                  <a:pt x="6595" y="522"/>
                  <a:pt x="6611" y="522"/>
                </a:cubicBezTo>
                <a:cubicBezTo>
                  <a:pt x="6611" y="522"/>
                  <a:pt x="6611" y="522"/>
                  <a:pt x="6628" y="539"/>
                </a:cubicBezTo>
                <a:cubicBezTo>
                  <a:pt x="6628" y="539"/>
                  <a:pt x="6628" y="539"/>
                  <a:pt x="6644" y="539"/>
                </a:cubicBezTo>
                <a:cubicBezTo>
                  <a:pt x="6644" y="555"/>
                  <a:pt x="6644" y="555"/>
                  <a:pt x="6660" y="555"/>
                </a:cubicBezTo>
                <a:cubicBezTo>
                  <a:pt x="6660" y="555"/>
                  <a:pt x="6660" y="571"/>
                  <a:pt x="6677" y="571"/>
                </a:cubicBezTo>
                <a:cubicBezTo>
                  <a:pt x="6677" y="571"/>
                  <a:pt x="6677" y="571"/>
                  <a:pt x="6693" y="587"/>
                </a:cubicBezTo>
                <a:cubicBezTo>
                  <a:pt x="6693" y="587"/>
                  <a:pt x="6693" y="587"/>
                  <a:pt x="6710" y="587"/>
                </a:cubicBezTo>
                <a:cubicBezTo>
                  <a:pt x="6710" y="604"/>
                  <a:pt x="6710" y="604"/>
                  <a:pt x="6710" y="604"/>
                </a:cubicBezTo>
                <a:cubicBezTo>
                  <a:pt x="6726" y="620"/>
                  <a:pt x="6726" y="620"/>
                  <a:pt x="6726" y="620"/>
                </a:cubicBezTo>
                <a:lnTo>
                  <a:pt x="6742" y="637"/>
                </a:lnTo>
                <a:cubicBezTo>
                  <a:pt x="6759" y="653"/>
                  <a:pt x="6759" y="653"/>
                  <a:pt x="6759" y="669"/>
                </a:cubicBezTo>
                <a:cubicBezTo>
                  <a:pt x="6775" y="669"/>
                  <a:pt x="6775" y="686"/>
                  <a:pt x="6775" y="686"/>
                </a:cubicBezTo>
                <a:cubicBezTo>
                  <a:pt x="6791" y="702"/>
                  <a:pt x="6791" y="702"/>
                  <a:pt x="6791" y="718"/>
                </a:cubicBezTo>
                <a:cubicBezTo>
                  <a:pt x="6791" y="718"/>
                  <a:pt x="6791" y="735"/>
                  <a:pt x="6807" y="735"/>
                </a:cubicBezTo>
                <a:cubicBezTo>
                  <a:pt x="6807" y="735"/>
                  <a:pt x="6807" y="735"/>
                  <a:pt x="6807" y="751"/>
                </a:cubicBezTo>
                <a:cubicBezTo>
                  <a:pt x="6807" y="751"/>
                  <a:pt x="6807" y="751"/>
                  <a:pt x="6807" y="767"/>
                </a:cubicBezTo>
                <a:cubicBezTo>
                  <a:pt x="6807" y="767"/>
                  <a:pt x="6807" y="767"/>
                  <a:pt x="6807" y="783"/>
                </a:cubicBezTo>
                <a:cubicBezTo>
                  <a:pt x="6807" y="783"/>
                  <a:pt x="6807" y="783"/>
                  <a:pt x="6807" y="800"/>
                </a:cubicBezTo>
                <a:cubicBezTo>
                  <a:pt x="6807" y="800"/>
                  <a:pt x="6807" y="800"/>
                  <a:pt x="6807" y="816"/>
                </a:cubicBezTo>
                <a:cubicBezTo>
                  <a:pt x="6807" y="816"/>
                  <a:pt x="6807" y="816"/>
                  <a:pt x="6807" y="832"/>
                </a:cubicBezTo>
                <a:lnTo>
                  <a:pt x="6807" y="832"/>
                </a:lnTo>
                <a:cubicBezTo>
                  <a:pt x="6807" y="849"/>
                  <a:pt x="6807" y="849"/>
                  <a:pt x="6807" y="849"/>
                </a:cubicBezTo>
                <a:cubicBezTo>
                  <a:pt x="6807" y="865"/>
                  <a:pt x="6807" y="865"/>
                  <a:pt x="6807" y="865"/>
                </a:cubicBezTo>
                <a:cubicBezTo>
                  <a:pt x="6807" y="882"/>
                  <a:pt x="6807" y="882"/>
                  <a:pt x="6807" y="882"/>
                </a:cubicBezTo>
                <a:cubicBezTo>
                  <a:pt x="6807" y="898"/>
                  <a:pt x="6807" y="898"/>
                  <a:pt x="6791" y="898"/>
                </a:cubicBezTo>
                <a:cubicBezTo>
                  <a:pt x="6791" y="914"/>
                  <a:pt x="6791" y="914"/>
                  <a:pt x="6791" y="914"/>
                </a:cubicBezTo>
                <a:cubicBezTo>
                  <a:pt x="6791" y="931"/>
                  <a:pt x="6791" y="931"/>
                  <a:pt x="6791" y="931"/>
                </a:cubicBezTo>
                <a:cubicBezTo>
                  <a:pt x="6775" y="947"/>
                  <a:pt x="6775" y="947"/>
                  <a:pt x="6775" y="947"/>
                </a:cubicBezTo>
                <a:cubicBezTo>
                  <a:pt x="6775" y="963"/>
                  <a:pt x="6775" y="963"/>
                  <a:pt x="6759" y="963"/>
                </a:cubicBezTo>
                <a:cubicBezTo>
                  <a:pt x="6759" y="979"/>
                  <a:pt x="6759" y="979"/>
                  <a:pt x="6742" y="996"/>
                </a:cubicBezTo>
                <a:cubicBezTo>
                  <a:pt x="6742" y="1012"/>
                  <a:pt x="6726" y="1012"/>
                  <a:pt x="6726" y="1028"/>
                </a:cubicBezTo>
                <a:cubicBezTo>
                  <a:pt x="6710" y="1028"/>
                  <a:pt x="6693" y="1045"/>
                  <a:pt x="6693" y="1061"/>
                </a:cubicBezTo>
                <a:cubicBezTo>
                  <a:pt x="6677" y="1061"/>
                  <a:pt x="6677" y="1077"/>
                  <a:pt x="6660" y="1094"/>
                </a:cubicBezTo>
                <a:cubicBezTo>
                  <a:pt x="6644" y="1094"/>
                  <a:pt x="6628" y="1110"/>
                  <a:pt x="6628" y="1110"/>
                </a:cubicBezTo>
                <a:cubicBezTo>
                  <a:pt x="6611" y="1127"/>
                  <a:pt x="6595" y="1127"/>
                  <a:pt x="6579" y="1143"/>
                </a:cubicBezTo>
                <a:cubicBezTo>
                  <a:pt x="6563" y="1159"/>
                  <a:pt x="6546" y="1159"/>
                  <a:pt x="6530" y="1175"/>
                </a:cubicBezTo>
                <a:cubicBezTo>
                  <a:pt x="6530" y="1175"/>
                  <a:pt x="6514" y="1192"/>
                  <a:pt x="6497" y="1192"/>
                </a:cubicBezTo>
                <a:cubicBezTo>
                  <a:pt x="6481" y="1192"/>
                  <a:pt x="6481" y="1192"/>
                  <a:pt x="6481" y="1208"/>
                </a:cubicBezTo>
                <a:lnTo>
                  <a:pt x="6465" y="1208"/>
                </a:lnTo>
                <a:cubicBezTo>
                  <a:pt x="6465" y="1208"/>
                  <a:pt x="6465" y="1208"/>
                  <a:pt x="6448" y="1208"/>
                </a:cubicBezTo>
                <a:lnTo>
                  <a:pt x="6432" y="1224"/>
                </a:lnTo>
                <a:lnTo>
                  <a:pt x="6432" y="1224"/>
                </a:lnTo>
                <a:cubicBezTo>
                  <a:pt x="6415" y="1224"/>
                  <a:pt x="6415" y="1224"/>
                  <a:pt x="6415" y="1224"/>
                </a:cubicBezTo>
                <a:lnTo>
                  <a:pt x="6415" y="1224"/>
                </a:lnTo>
                <a:cubicBezTo>
                  <a:pt x="6415" y="1240"/>
                  <a:pt x="6415" y="1240"/>
                  <a:pt x="6415" y="1240"/>
                </a:cubicBezTo>
                <a:cubicBezTo>
                  <a:pt x="6399" y="1240"/>
                  <a:pt x="6399" y="1240"/>
                  <a:pt x="6399" y="1240"/>
                </a:cubicBezTo>
                <a:cubicBezTo>
                  <a:pt x="6383" y="1240"/>
                  <a:pt x="6383" y="1240"/>
                  <a:pt x="6383" y="1240"/>
                </a:cubicBezTo>
                <a:cubicBezTo>
                  <a:pt x="6367" y="1240"/>
                  <a:pt x="6367" y="1240"/>
                  <a:pt x="6367" y="1240"/>
                </a:cubicBezTo>
                <a:cubicBezTo>
                  <a:pt x="6350" y="1257"/>
                  <a:pt x="6350" y="1257"/>
                  <a:pt x="6350" y="1257"/>
                </a:cubicBezTo>
                <a:cubicBezTo>
                  <a:pt x="6334" y="1257"/>
                  <a:pt x="6334" y="1257"/>
                  <a:pt x="6334" y="1257"/>
                </a:cubicBezTo>
                <a:cubicBezTo>
                  <a:pt x="6302" y="1273"/>
                  <a:pt x="6302" y="1273"/>
                  <a:pt x="6302" y="1273"/>
                </a:cubicBezTo>
                <a:cubicBezTo>
                  <a:pt x="6285" y="1273"/>
                  <a:pt x="6285" y="1273"/>
                  <a:pt x="6285" y="1273"/>
                </a:cubicBezTo>
                <a:cubicBezTo>
                  <a:pt x="6252" y="1290"/>
                  <a:pt x="6236" y="1290"/>
                  <a:pt x="6203" y="1306"/>
                </a:cubicBezTo>
                <a:cubicBezTo>
                  <a:pt x="6187" y="1306"/>
                  <a:pt x="6154" y="1322"/>
                  <a:pt x="6122" y="1322"/>
                </a:cubicBezTo>
                <a:cubicBezTo>
                  <a:pt x="6106" y="1322"/>
                  <a:pt x="6073" y="1339"/>
                  <a:pt x="6040" y="1339"/>
                </a:cubicBezTo>
                <a:cubicBezTo>
                  <a:pt x="6007" y="1355"/>
                  <a:pt x="5991" y="1355"/>
                  <a:pt x="5958" y="1371"/>
                </a:cubicBezTo>
                <a:cubicBezTo>
                  <a:pt x="5910" y="1371"/>
                  <a:pt x="5910" y="1371"/>
                  <a:pt x="5910" y="1371"/>
                </a:cubicBezTo>
                <a:cubicBezTo>
                  <a:pt x="5893" y="1388"/>
                  <a:pt x="5893" y="1388"/>
                  <a:pt x="5893" y="1388"/>
                </a:cubicBezTo>
                <a:cubicBezTo>
                  <a:pt x="5877" y="1388"/>
                  <a:pt x="5877" y="1388"/>
                  <a:pt x="5861" y="1388"/>
                </a:cubicBezTo>
                <a:cubicBezTo>
                  <a:pt x="5828" y="1404"/>
                  <a:pt x="5828" y="1404"/>
                  <a:pt x="5828" y="1404"/>
                </a:cubicBezTo>
                <a:cubicBezTo>
                  <a:pt x="5779" y="1404"/>
                  <a:pt x="5779" y="1404"/>
                  <a:pt x="5779" y="1404"/>
                </a:cubicBezTo>
                <a:cubicBezTo>
                  <a:pt x="5730" y="1420"/>
                  <a:pt x="5730" y="1420"/>
                  <a:pt x="5730" y="1420"/>
                </a:cubicBezTo>
                <a:lnTo>
                  <a:pt x="5665" y="1436"/>
                </a:lnTo>
                <a:cubicBezTo>
                  <a:pt x="5632" y="1436"/>
                  <a:pt x="5632" y="1436"/>
                  <a:pt x="5632" y="1436"/>
                </a:cubicBezTo>
                <a:cubicBezTo>
                  <a:pt x="5583" y="1453"/>
                  <a:pt x="5583" y="1453"/>
                  <a:pt x="5583" y="1453"/>
                </a:cubicBezTo>
                <a:cubicBezTo>
                  <a:pt x="5550" y="1469"/>
                  <a:pt x="5518" y="1469"/>
                  <a:pt x="5485" y="1469"/>
                </a:cubicBezTo>
                <a:cubicBezTo>
                  <a:pt x="5453" y="1485"/>
                  <a:pt x="5420" y="1485"/>
                  <a:pt x="5387" y="1502"/>
                </a:cubicBezTo>
                <a:cubicBezTo>
                  <a:pt x="5354" y="1502"/>
                  <a:pt x="5322" y="1518"/>
                  <a:pt x="5289" y="1518"/>
                </a:cubicBezTo>
                <a:cubicBezTo>
                  <a:pt x="5257" y="1518"/>
                  <a:pt x="5224" y="1535"/>
                  <a:pt x="5191" y="1535"/>
                </a:cubicBezTo>
                <a:cubicBezTo>
                  <a:pt x="5159" y="1551"/>
                  <a:pt x="5126" y="1551"/>
                  <a:pt x="5093" y="1567"/>
                </a:cubicBezTo>
                <a:cubicBezTo>
                  <a:pt x="5044" y="1567"/>
                  <a:pt x="5012" y="1567"/>
                  <a:pt x="4979" y="1584"/>
                </a:cubicBezTo>
                <a:cubicBezTo>
                  <a:pt x="4946" y="1584"/>
                  <a:pt x="4914" y="1600"/>
                  <a:pt x="4881" y="1600"/>
                </a:cubicBezTo>
                <a:cubicBezTo>
                  <a:pt x="4848" y="1616"/>
                  <a:pt x="4799" y="1616"/>
                  <a:pt x="4767" y="1616"/>
                </a:cubicBezTo>
                <a:cubicBezTo>
                  <a:pt x="4669" y="1649"/>
                  <a:pt x="4669" y="1649"/>
                  <a:pt x="4669" y="1649"/>
                </a:cubicBezTo>
                <a:cubicBezTo>
                  <a:pt x="4555" y="1665"/>
                  <a:pt x="4555" y="1665"/>
                  <a:pt x="4555" y="1665"/>
                </a:cubicBezTo>
                <a:cubicBezTo>
                  <a:pt x="4343" y="1714"/>
                  <a:pt x="4343" y="1714"/>
                  <a:pt x="4343" y="1714"/>
                </a:cubicBezTo>
                <a:cubicBezTo>
                  <a:pt x="4212" y="1730"/>
                  <a:pt x="4212" y="1730"/>
                  <a:pt x="4212" y="1730"/>
                </a:cubicBezTo>
                <a:cubicBezTo>
                  <a:pt x="4163" y="1747"/>
                  <a:pt x="4163" y="1747"/>
                  <a:pt x="4163" y="1747"/>
                </a:cubicBezTo>
                <a:cubicBezTo>
                  <a:pt x="4147" y="1747"/>
                  <a:pt x="4147" y="1747"/>
                  <a:pt x="4147" y="1747"/>
                </a:cubicBezTo>
                <a:cubicBezTo>
                  <a:pt x="4098" y="1763"/>
                  <a:pt x="4098" y="1763"/>
                  <a:pt x="4098" y="1763"/>
                </a:cubicBezTo>
                <a:cubicBezTo>
                  <a:pt x="4081" y="1763"/>
                  <a:pt x="4065" y="1763"/>
                  <a:pt x="4065" y="1763"/>
                </a:cubicBezTo>
                <a:cubicBezTo>
                  <a:pt x="4048" y="1763"/>
                  <a:pt x="4032" y="1763"/>
                  <a:pt x="4032" y="1763"/>
                </a:cubicBezTo>
                <a:cubicBezTo>
                  <a:pt x="3967" y="1780"/>
                  <a:pt x="3967" y="1780"/>
                  <a:pt x="3967" y="1780"/>
                </a:cubicBezTo>
                <a:cubicBezTo>
                  <a:pt x="3951" y="1780"/>
                  <a:pt x="3951" y="1780"/>
                  <a:pt x="3951" y="1780"/>
                </a:cubicBezTo>
                <a:cubicBezTo>
                  <a:pt x="3869" y="1812"/>
                  <a:pt x="3869" y="1812"/>
                  <a:pt x="3869" y="1812"/>
                </a:cubicBezTo>
                <a:cubicBezTo>
                  <a:pt x="3853" y="1812"/>
                  <a:pt x="3853" y="1812"/>
                  <a:pt x="3853" y="1812"/>
                </a:cubicBezTo>
                <a:cubicBezTo>
                  <a:pt x="3771" y="1828"/>
                  <a:pt x="3771" y="1828"/>
                  <a:pt x="3771" y="1828"/>
                </a:cubicBezTo>
                <a:lnTo>
                  <a:pt x="3690" y="1845"/>
                </a:lnTo>
                <a:cubicBezTo>
                  <a:pt x="3673" y="1845"/>
                  <a:pt x="3673" y="1845"/>
                  <a:pt x="3673" y="1861"/>
                </a:cubicBezTo>
                <a:cubicBezTo>
                  <a:pt x="3608" y="1861"/>
                  <a:pt x="3608" y="1861"/>
                  <a:pt x="3608" y="1861"/>
                </a:cubicBezTo>
                <a:lnTo>
                  <a:pt x="3591" y="1877"/>
                </a:lnTo>
                <a:cubicBezTo>
                  <a:pt x="3575" y="1877"/>
                  <a:pt x="3575" y="1877"/>
                  <a:pt x="3575" y="1877"/>
                </a:cubicBezTo>
                <a:cubicBezTo>
                  <a:pt x="3542" y="1893"/>
                  <a:pt x="3526" y="1893"/>
                  <a:pt x="3510" y="1893"/>
                </a:cubicBezTo>
                <a:cubicBezTo>
                  <a:pt x="3477" y="1910"/>
                  <a:pt x="3461" y="1910"/>
                  <a:pt x="3445" y="1910"/>
                </a:cubicBezTo>
                <a:cubicBezTo>
                  <a:pt x="3412" y="1926"/>
                  <a:pt x="3396" y="1926"/>
                  <a:pt x="3379" y="1942"/>
                </a:cubicBezTo>
                <a:cubicBezTo>
                  <a:pt x="3346" y="1942"/>
                  <a:pt x="3330" y="1942"/>
                  <a:pt x="3314" y="1959"/>
                </a:cubicBezTo>
                <a:cubicBezTo>
                  <a:pt x="3298" y="1959"/>
                  <a:pt x="3265" y="1975"/>
                  <a:pt x="3249" y="1975"/>
                </a:cubicBezTo>
                <a:cubicBezTo>
                  <a:pt x="3233" y="1992"/>
                  <a:pt x="3200" y="1992"/>
                  <a:pt x="3183" y="1992"/>
                </a:cubicBezTo>
                <a:cubicBezTo>
                  <a:pt x="3167" y="2008"/>
                  <a:pt x="3134" y="2008"/>
                  <a:pt x="3118" y="2024"/>
                </a:cubicBezTo>
                <a:cubicBezTo>
                  <a:pt x="3101" y="2024"/>
                  <a:pt x="3085" y="2041"/>
                  <a:pt x="3053" y="2041"/>
                </a:cubicBezTo>
                <a:cubicBezTo>
                  <a:pt x="3020" y="2057"/>
                  <a:pt x="3020" y="2057"/>
                  <a:pt x="3020" y="2057"/>
                </a:cubicBezTo>
                <a:cubicBezTo>
                  <a:pt x="3004" y="2057"/>
                  <a:pt x="3004" y="2057"/>
                  <a:pt x="3004" y="2073"/>
                </a:cubicBezTo>
                <a:cubicBezTo>
                  <a:pt x="2938" y="2089"/>
                  <a:pt x="2938" y="2089"/>
                  <a:pt x="2938" y="2089"/>
                </a:cubicBezTo>
                <a:cubicBezTo>
                  <a:pt x="2906" y="2106"/>
                  <a:pt x="2906" y="2106"/>
                  <a:pt x="2906" y="2106"/>
                </a:cubicBezTo>
                <a:cubicBezTo>
                  <a:pt x="2889" y="2106"/>
                  <a:pt x="2889" y="2106"/>
                  <a:pt x="2873" y="2122"/>
                </a:cubicBezTo>
                <a:cubicBezTo>
                  <a:pt x="2873" y="2122"/>
                  <a:pt x="2857" y="2122"/>
                  <a:pt x="2841" y="2122"/>
                </a:cubicBezTo>
                <a:cubicBezTo>
                  <a:pt x="2841" y="2138"/>
                  <a:pt x="2824" y="2138"/>
                  <a:pt x="2824" y="2138"/>
                </a:cubicBezTo>
                <a:cubicBezTo>
                  <a:pt x="2792" y="2155"/>
                  <a:pt x="2775" y="2155"/>
                  <a:pt x="2759" y="2171"/>
                </a:cubicBezTo>
                <a:cubicBezTo>
                  <a:pt x="2743" y="2171"/>
                  <a:pt x="2726" y="2187"/>
                  <a:pt x="2710" y="2187"/>
                </a:cubicBezTo>
                <a:cubicBezTo>
                  <a:pt x="2677" y="2204"/>
                  <a:pt x="2661" y="2204"/>
                  <a:pt x="2645" y="2220"/>
                </a:cubicBezTo>
                <a:cubicBezTo>
                  <a:pt x="2628" y="2237"/>
                  <a:pt x="2612" y="2237"/>
                  <a:pt x="2596" y="2253"/>
                </a:cubicBezTo>
                <a:cubicBezTo>
                  <a:pt x="2580" y="2253"/>
                  <a:pt x="2563" y="2269"/>
                  <a:pt x="2530" y="2269"/>
                </a:cubicBezTo>
                <a:cubicBezTo>
                  <a:pt x="2514" y="2285"/>
                  <a:pt x="2498" y="2302"/>
                  <a:pt x="2481" y="2302"/>
                </a:cubicBezTo>
                <a:cubicBezTo>
                  <a:pt x="2465" y="2318"/>
                  <a:pt x="2449" y="2318"/>
                  <a:pt x="2432" y="2334"/>
                </a:cubicBezTo>
                <a:cubicBezTo>
                  <a:pt x="2416" y="2350"/>
                  <a:pt x="2400" y="2350"/>
                  <a:pt x="2384" y="2367"/>
                </a:cubicBezTo>
                <a:cubicBezTo>
                  <a:pt x="2367" y="2367"/>
                  <a:pt x="2351" y="2383"/>
                  <a:pt x="2335" y="2400"/>
                </a:cubicBezTo>
                <a:cubicBezTo>
                  <a:pt x="2318" y="2400"/>
                  <a:pt x="2302" y="2416"/>
                  <a:pt x="2285" y="2432"/>
                </a:cubicBezTo>
                <a:cubicBezTo>
                  <a:pt x="2269" y="2432"/>
                  <a:pt x="2269" y="2449"/>
                  <a:pt x="2253" y="2449"/>
                </a:cubicBezTo>
                <a:cubicBezTo>
                  <a:pt x="2236" y="2465"/>
                  <a:pt x="2220" y="2481"/>
                  <a:pt x="2204" y="2481"/>
                </a:cubicBezTo>
                <a:cubicBezTo>
                  <a:pt x="2188" y="2498"/>
                  <a:pt x="2171" y="2514"/>
                  <a:pt x="2155" y="2514"/>
                </a:cubicBezTo>
                <a:cubicBezTo>
                  <a:pt x="2155" y="2530"/>
                  <a:pt x="2139" y="2546"/>
                  <a:pt x="2122" y="2546"/>
                </a:cubicBezTo>
                <a:cubicBezTo>
                  <a:pt x="2106" y="2563"/>
                  <a:pt x="2106" y="2579"/>
                  <a:pt x="2090" y="2579"/>
                </a:cubicBezTo>
                <a:cubicBezTo>
                  <a:pt x="2073" y="2595"/>
                  <a:pt x="2057" y="2612"/>
                  <a:pt x="2057" y="2612"/>
                </a:cubicBezTo>
                <a:cubicBezTo>
                  <a:pt x="2040" y="2628"/>
                  <a:pt x="2024" y="2645"/>
                  <a:pt x="2008" y="2645"/>
                </a:cubicBezTo>
                <a:cubicBezTo>
                  <a:pt x="2008" y="2661"/>
                  <a:pt x="1992" y="2677"/>
                  <a:pt x="1992" y="2677"/>
                </a:cubicBezTo>
                <a:cubicBezTo>
                  <a:pt x="1975" y="2694"/>
                  <a:pt x="1959" y="2710"/>
                  <a:pt x="1959" y="2710"/>
                </a:cubicBezTo>
                <a:cubicBezTo>
                  <a:pt x="1943" y="2726"/>
                  <a:pt x="1927" y="2742"/>
                  <a:pt x="1927" y="2742"/>
                </a:cubicBezTo>
                <a:cubicBezTo>
                  <a:pt x="1910" y="2759"/>
                  <a:pt x="1910" y="2775"/>
                  <a:pt x="1894" y="2775"/>
                </a:cubicBezTo>
                <a:cubicBezTo>
                  <a:pt x="1894" y="2791"/>
                  <a:pt x="1877" y="2808"/>
                  <a:pt x="1877" y="2808"/>
                </a:cubicBezTo>
                <a:cubicBezTo>
                  <a:pt x="1861" y="2824"/>
                  <a:pt x="1861" y="2840"/>
                  <a:pt x="1845" y="2840"/>
                </a:cubicBezTo>
                <a:cubicBezTo>
                  <a:pt x="1845" y="2857"/>
                  <a:pt x="1828" y="2873"/>
                  <a:pt x="1828" y="2890"/>
                </a:cubicBezTo>
                <a:cubicBezTo>
                  <a:pt x="1812" y="2906"/>
                  <a:pt x="1796" y="2922"/>
                  <a:pt x="1796" y="2955"/>
                </a:cubicBezTo>
                <a:cubicBezTo>
                  <a:pt x="1779" y="2971"/>
                  <a:pt x="1763" y="2987"/>
                  <a:pt x="1763" y="3020"/>
                </a:cubicBezTo>
                <a:cubicBezTo>
                  <a:pt x="1747" y="3036"/>
                  <a:pt x="1747" y="3069"/>
                  <a:pt x="1731" y="3085"/>
                </a:cubicBezTo>
                <a:cubicBezTo>
                  <a:pt x="1731" y="3102"/>
                  <a:pt x="1731" y="3134"/>
                  <a:pt x="1714" y="3151"/>
                </a:cubicBezTo>
                <a:cubicBezTo>
                  <a:pt x="1714" y="3167"/>
                  <a:pt x="1714" y="3167"/>
                  <a:pt x="1714" y="3183"/>
                </a:cubicBezTo>
                <a:cubicBezTo>
                  <a:pt x="1714" y="3199"/>
                  <a:pt x="1714" y="3199"/>
                  <a:pt x="1714" y="3216"/>
                </a:cubicBezTo>
                <a:cubicBezTo>
                  <a:pt x="1714" y="3232"/>
                  <a:pt x="1714" y="3248"/>
                  <a:pt x="1698" y="3248"/>
                </a:cubicBezTo>
                <a:cubicBezTo>
                  <a:pt x="1698" y="3265"/>
                  <a:pt x="1698" y="3281"/>
                  <a:pt x="1698" y="3281"/>
                </a:cubicBezTo>
                <a:cubicBezTo>
                  <a:pt x="1698" y="3298"/>
                  <a:pt x="1698" y="3314"/>
                  <a:pt x="1698" y="3314"/>
                </a:cubicBezTo>
                <a:cubicBezTo>
                  <a:pt x="1698" y="3330"/>
                  <a:pt x="1698" y="3347"/>
                  <a:pt x="1698" y="3347"/>
                </a:cubicBezTo>
                <a:cubicBezTo>
                  <a:pt x="1714" y="3363"/>
                  <a:pt x="1714" y="3379"/>
                  <a:pt x="1714" y="3379"/>
                </a:cubicBezTo>
                <a:cubicBezTo>
                  <a:pt x="1714" y="3395"/>
                  <a:pt x="1714" y="3412"/>
                  <a:pt x="1714" y="3412"/>
                </a:cubicBezTo>
                <a:cubicBezTo>
                  <a:pt x="1714" y="3428"/>
                  <a:pt x="1714" y="3428"/>
                  <a:pt x="1714" y="3444"/>
                </a:cubicBezTo>
                <a:cubicBezTo>
                  <a:pt x="1714" y="3444"/>
                  <a:pt x="1714" y="3444"/>
                  <a:pt x="1714" y="3460"/>
                </a:cubicBezTo>
                <a:lnTo>
                  <a:pt x="1731" y="3476"/>
                </a:lnTo>
                <a:lnTo>
                  <a:pt x="1731" y="3492"/>
                </a:lnTo>
                <a:lnTo>
                  <a:pt x="1731" y="3509"/>
                </a:lnTo>
                <a:lnTo>
                  <a:pt x="1731" y="3525"/>
                </a:lnTo>
                <a:cubicBezTo>
                  <a:pt x="1747" y="3525"/>
                  <a:pt x="1747" y="3525"/>
                  <a:pt x="1747" y="3541"/>
                </a:cubicBezTo>
                <a:lnTo>
                  <a:pt x="1747" y="3541"/>
                </a:lnTo>
                <a:cubicBezTo>
                  <a:pt x="1747" y="3558"/>
                  <a:pt x="1747" y="3574"/>
                  <a:pt x="1763" y="3574"/>
                </a:cubicBezTo>
                <a:cubicBezTo>
                  <a:pt x="1763" y="3590"/>
                  <a:pt x="1763" y="3607"/>
                  <a:pt x="1779" y="3607"/>
                </a:cubicBezTo>
                <a:cubicBezTo>
                  <a:pt x="1779" y="3623"/>
                  <a:pt x="1779" y="3639"/>
                  <a:pt x="1779" y="3639"/>
                </a:cubicBezTo>
                <a:cubicBezTo>
                  <a:pt x="1796" y="3655"/>
                  <a:pt x="1796" y="3672"/>
                  <a:pt x="1796" y="3672"/>
                </a:cubicBezTo>
                <a:cubicBezTo>
                  <a:pt x="1812" y="3704"/>
                  <a:pt x="1828" y="3721"/>
                  <a:pt x="1845" y="3737"/>
                </a:cubicBezTo>
                <a:cubicBezTo>
                  <a:pt x="1845" y="3770"/>
                  <a:pt x="1861" y="3786"/>
                  <a:pt x="1877" y="3803"/>
                </a:cubicBezTo>
                <a:cubicBezTo>
                  <a:pt x="1894" y="3835"/>
                  <a:pt x="1910" y="3851"/>
                  <a:pt x="1927" y="3868"/>
                </a:cubicBezTo>
                <a:cubicBezTo>
                  <a:pt x="1943" y="3900"/>
                  <a:pt x="1959" y="3917"/>
                  <a:pt x="1992" y="3933"/>
                </a:cubicBezTo>
                <a:cubicBezTo>
                  <a:pt x="2024" y="3982"/>
                  <a:pt x="2073" y="4015"/>
                  <a:pt x="2106" y="4064"/>
                </a:cubicBezTo>
                <a:cubicBezTo>
                  <a:pt x="2155" y="4096"/>
                  <a:pt x="2220" y="4145"/>
                  <a:pt x="2269" y="4178"/>
                </a:cubicBezTo>
                <a:cubicBezTo>
                  <a:pt x="2335" y="4227"/>
                  <a:pt x="2384" y="4260"/>
                  <a:pt x="2465" y="4308"/>
                </a:cubicBezTo>
                <a:cubicBezTo>
                  <a:pt x="2530" y="4341"/>
                  <a:pt x="2596" y="4374"/>
                  <a:pt x="2677" y="4407"/>
                </a:cubicBezTo>
                <a:cubicBezTo>
                  <a:pt x="2726" y="4439"/>
                  <a:pt x="2726" y="4439"/>
                  <a:pt x="2726" y="4439"/>
                </a:cubicBezTo>
                <a:cubicBezTo>
                  <a:pt x="2759" y="4456"/>
                  <a:pt x="2759" y="4456"/>
                  <a:pt x="2759" y="4456"/>
                </a:cubicBezTo>
                <a:cubicBezTo>
                  <a:pt x="2824" y="4472"/>
                  <a:pt x="2824" y="4472"/>
                  <a:pt x="2824" y="4472"/>
                </a:cubicBezTo>
                <a:cubicBezTo>
                  <a:pt x="2824" y="4472"/>
                  <a:pt x="2824" y="4472"/>
                  <a:pt x="2841" y="4488"/>
                </a:cubicBezTo>
                <a:cubicBezTo>
                  <a:pt x="2841" y="4488"/>
                  <a:pt x="2841" y="4488"/>
                  <a:pt x="2857" y="4488"/>
                </a:cubicBezTo>
                <a:cubicBezTo>
                  <a:pt x="2922" y="4504"/>
                  <a:pt x="2922" y="4504"/>
                  <a:pt x="2922" y="4504"/>
                </a:cubicBezTo>
                <a:cubicBezTo>
                  <a:pt x="2938" y="4521"/>
                  <a:pt x="2955" y="4521"/>
                  <a:pt x="2988" y="4537"/>
                </a:cubicBezTo>
                <a:cubicBezTo>
                  <a:pt x="3004" y="4537"/>
                  <a:pt x="3020" y="4553"/>
                  <a:pt x="3053" y="4553"/>
                </a:cubicBezTo>
                <a:cubicBezTo>
                  <a:pt x="3069" y="4570"/>
                  <a:pt x="3101" y="4570"/>
                  <a:pt x="3118" y="4586"/>
                </a:cubicBezTo>
                <a:cubicBezTo>
                  <a:pt x="3134" y="4586"/>
                  <a:pt x="3167" y="4602"/>
                  <a:pt x="3183" y="4602"/>
                </a:cubicBezTo>
                <a:cubicBezTo>
                  <a:pt x="3216" y="4619"/>
                  <a:pt x="3216" y="4619"/>
                  <a:pt x="3216" y="4619"/>
                </a:cubicBezTo>
                <a:cubicBezTo>
                  <a:pt x="3298" y="4635"/>
                  <a:pt x="3298" y="4635"/>
                  <a:pt x="3298" y="4635"/>
                </a:cubicBezTo>
                <a:lnTo>
                  <a:pt x="3314" y="4635"/>
                </a:lnTo>
                <a:cubicBezTo>
                  <a:pt x="3330" y="4635"/>
                  <a:pt x="3330" y="4635"/>
                  <a:pt x="3330" y="4652"/>
                </a:cubicBezTo>
                <a:cubicBezTo>
                  <a:pt x="3379" y="4652"/>
                  <a:pt x="3379" y="4652"/>
                  <a:pt x="3379" y="4652"/>
                </a:cubicBezTo>
                <a:cubicBezTo>
                  <a:pt x="3379" y="4652"/>
                  <a:pt x="3396" y="4668"/>
                  <a:pt x="3412" y="4668"/>
                </a:cubicBezTo>
                <a:cubicBezTo>
                  <a:pt x="3428" y="4668"/>
                  <a:pt x="3428" y="4668"/>
                  <a:pt x="3445" y="4668"/>
                </a:cubicBezTo>
                <a:cubicBezTo>
                  <a:pt x="3461" y="4668"/>
                  <a:pt x="3477" y="4684"/>
                  <a:pt x="3494" y="4684"/>
                </a:cubicBezTo>
                <a:cubicBezTo>
                  <a:pt x="3494" y="4684"/>
                  <a:pt x="3510" y="4684"/>
                  <a:pt x="3526" y="4684"/>
                </a:cubicBezTo>
                <a:cubicBezTo>
                  <a:pt x="3542" y="4700"/>
                  <a:pt x="3559" y="4700"/>
                  <a:pt x="3559" y="4700"/>
                </a:cubicBezTo>
                <a:cubicBezTo>
                  <a:pt x="3575" y="4700"/>
                  <a:pt x="3591" y="4700"/>
                  <a:pt x="3608" y="4700"/>
                </a:cubicBezTo>
                <a:cubicBezTo>
                  <a:pt x="3641" y="4717"/>
                  <a:pt x="3641" y="4717"/>
                  <a:pt x="3641" y="4717"/>
                </a:cubicBezTo>
                <a:cubicBezTo>
                  <a:pt x="3657" y="4717"/>
                  <a:pt x="3673" y="4717"/>
                  <a:pt x="3690" y="4717"/>
                </a:cubicBezTo>
                <a:cubicBezTo>
                  <a:pt x="3706" y="4733"/>
                  <a:pt x="3706" y="4733"/>
                  <a:pt x="3722" y="4733"/>
                </a:cubicBezTo>
                <a:cubicBezTo>
                  <a:pt x="3738" y="4733"/>
                  <a:pt x="3755" y="4733"/>
                  <a:pt x="3771" y="4733"/>
                </a:cubicBezTo>
                <a:cubicBezTo>
                  <a:pt x="3787" y="4749"/>
                  <a:pt x="3787" y="4749"/>
                  <a:pt x="3803" y="4749"/>
                </a:cubicBezTo>
                <a:cubicBezTo>
                  <a:pt x="3820" y="4749"/>
                  <a:pt x="3836" y="4749"/>
                  <a:pt x="3853" y="4749"/>
                </a:cubicBezTo>
                <a:cubicBezTo>
                  <a:pt x="3869" y="4749"/>
                  <a:pt x="3886" y="4765"/>
                  <a:pt x="3886" y="4765"/>
                </a:cubicBezTo>
                <a:cubicBezTo>
                  <a:pt x="3902" y="4765"/>
                  <a:pt x="3918" y="4765"/>
                  <a:pt x="3934" y="4765"/>
                </a:cubicBezTo>
                <a:cubicBezTo>
                  <a:pt x="3983" y="4782"/>
                  <a:pt x="3983" y="4782"/>
                  <a:pt x="3983" y="4782"/>
                </a:cubicBezTo>
                <a:lnTo>
                  <a:pt x="3999" y="4782"/>
                </a:lnTo>
                <a:lnTo>
                  <a:pt x="4016" y="4782"/>
                </a:lnTo>
                <a:cubicBezTo>
                  <a:pt x="4098" y="4798"/>
                  <a:pt x="4098" y="4798"/>
                  <a:pt x="4098" y="4798"/>
                </a:cubicBezTo>
                <a:cubicBezTo>
                  <a:pt x="4098" y="4798"/>
                  <a:pt x="4098" y="4798"/>
                  <a:pt x="4114" y="4798"/>
                </a:cubicBezTo>
                <a:cubicBezTo>
                  <a:pt x="4147" y="4798"/>
                  <a:pt x="4147" y="4798"/>
                  <a:pt x="4147" y="4798"/>
                </a:cubicBezTo>
                <a:cubicBezTo>
                  <a:pt x="4163" y="4798"/>
                  <a:pt x="4163" y="4798"/>
                  <a:pt x="4179" y="4798"/>
                </a:cubicBezTo>
                <a:cubicBezTo>
                  <a:pt x="4195" y="4798"/>
                  <a:pt x="4195" y="4798"/>
                  <a:pt x="4195" y="4798"/>
                </a:cubicBezTo>
                <a:cubicBezTo>
                  <a:pt x="4212" y="4798"/>
                  <a:pt x="4212" y="4798"/>
                  <a:pt x="4212" y="4798"/>
                </a:cubicBezTo>
                <a:cubicBezTo>
                  <a:pt x="4228" y="4814"/>
                  <a:pt x="4228" y="4814"/>
                  <a:pt x="4244" y="4814"/>
                </a:cubicBezTo>
                <a:cubicBezTo>
                  <a:pt x="4326" y="4814"/>
                  <a:pt x="4326" y="4814"/>
                  <a:pt x="4326" y="4814"/>
                </a:cubicBezTo>
                <a:cubicBezTo>
                  <a:pt x="4343" y="4814"/>
                  <a:pt x="4343" y="4814"/>
                  <a:pt x="4359" y="4814"/>
                </a:cubicBezTo>
                <a:lnTo>
                  <a:pt x="4375" y="4814"/>
                </a:lnTo>
                <a:cubicBezTo>
                  <a:pt x="4473" y="4831"/>
                  <a:pt x="4473" y="4831"/>
                  <a:pt x="4473" y="4831"/>
                </a:cubicBezTo>
                <a:cubicBezTo>
                  <a:pt x="4506" y="4831"/>
                  <a:pt x="4506" y="4831"/>
                  <a:pt x="4506" y="4831"/>
                </a:cubicBezTo>
                <a:cubicBezTo>
                  <a:pt x="4538" y="4831"/>
                  <a:pt x="4571" y="4831"/>
                  <a:pt x="4603" y="4831"/>
                </a:cubicBezTo>
                <a:cubicBezTo>
                  <a:pt x="4636" y="4847"/>
                  <a:pt x="4669" y="4847"/>
                  <a:pt x="4701" y="4847"/>
                </a:cubicBezTo>
                <a:cubicBezTo>
                  <a:pt x="4734" y="4847"/>
                  <a:pt x="4767" y="4847"/>
                  <a:pt x="4799" y="4847"/>
                </a:cubicBezTo>
                <a:cubicBezTo>
                  <a:pt x="4832" y="4847"/>
                  <a:pt x="4848" y="4847"/>
                  <a:pt x="4881" y="4847"/>
                </a:cubicBezTo>
                <a:cubicBezTo>
                  <a:pt x="4897" y="4847"/>
                  <a:pt x="4930" y="4847"/>
                  <a:pt x="4930" y="4847"/>
                </a:cubicBezTo>
                <a:cubicBezTo>
                  <a:pt x="4930" y="4847"/>
                  <a:pt x="4946" y="4847"/>
                  <a:pt x="4963" y="4847"/>
                </a:cubicBezTo>
                <a:lnTo>
                  <a:pt x="4979" y="4847"/>
                </a:lnTo>
                <a:cubicBezTo>
                  <a:pt x="5077" y="4847"/>
                  <a:pt x="5077" y="4847"/>
                  <a:pt x="5077" y="4847"/>
                </a:cubicBezTo>
                <a:cubicBezTo>
                  <a:pt x="5093" y="4847"/>
                  <a:pt x="5093" y="4847"/>
                  <a:pt x="5093" y="4847"/>
                </a:cubicBezTo>
                <a:cubicBezTo>
                  <a:pt x="5109" y="4847"/>
                  <a:pt x="5109" y="4847"/>
                  <a:pt x="5109" y="4847"/>
                </a:cubicBezTo>
                <a:lnTo>
                  <a:pt x="5126" y="4847"/>
                </a:lnTo>
                <a:cubicBezTo>
                  <a:pt x="5224" y="4847"/>
                  <a:pt x="5224" y="4847"/>
                  <a:pt x="5224" y="4847"/>
                </a:cubicBezTo>
                <a:cubicBezTo>
                  <a:pt x="5273" y="4847"/>
                  <a:pt x="5273" y="4847"/>
                  <a:pt x="5273" y="4847"/>
                </a:cubicBezTo>
                <a:cubicBezTo>
                  <a:pt x="5305" y="4847"/>
                  <a:pt x="5338" y="4847"/>
                  <a:pt x="5371" y="4847"/>
                </a:cubicBezTo>
                <a:cubicBezTo>
                  <a:pt x="5404" y="4847"/>
                  <a:pt x="5436" y="4847"/>
                  <a:pt x="5469" y="4847"/>
                </a:cubicBezTo>
                <a:cubicBezTo>
                  <a:pt x="5501" y="4847"/>
                  <a:pt x="5534" y="4847"/>
                  <a:pt x="5567" y="4847"/>
                </a:cubicBezTo>
                <a:cubicBezTo>
                  <a:pt x="5599" y="4847"/>
                  <a:pt x="5632" y="4831"/>
                  <a:pt x="5665" y="4831"/>
                </a:cubicBezTo>
                <a:cubicBezTo>
                  <a:pt x="5681" y="4831"/>
                  <a:pt x="5681" y="4831"/>
                  <a:pt x="5681" y="4831"/>
                </a:cubicBezTo>
                <a:lnTo>
                  <a:pt x="5730" y="4831"/>
                </a:lnTo>
                <a:cubicBezTo>
                  <a:pt x="5746" y="4831"/>
                  <a:pt x="5746" y="4831"/>
                  <a:pt x="5746" y="4831"/>
                </a:cubicBezTo>
                <a:cubicBezTo>
                  <a:pt x="5844" y="4831"/>
                  <a:pt x="5844" y="4831"/>
                  <a:pt x="5844" y="4831"/>
                </a:cubicBezTo>
                <a:cubicBezTo>
                  <a:pt x="5861" y="4814"/>
                  <a:pt x="5861" y="4814"/>
                  <a:pt x="5877" y="4814"/>
                </a:cubicBezTo>
                <a:lnTo>
                  <a:pt x="5893" y="4814"/>
                </a:lnTo>
                <a:cubicBezTo>
                  <a:pt x="5926" y="4814"/>
                  <a:pt x="5926" y="4814"/>
                  <a:pt x="5926" y="4814"/>
                </a:cubicBezTo>
                <a:lnTo>
                  <a:pt x="5942" y="4814"/>
                </a:lnTo>
                <a:cubicBezTo>
                  <a:pt x="5991" y="4814"/>
                  <a:pt x="5991" y="4814"/>
                  <a:pt x="5991" y="4814"/>
                </a:cubicBezTo>
                <a:cubicBezTo>
                  <a:pt x="6007" y="4814"/>
                  <a:pt x="6007" y="4814"/>
                  <a:pt x="6007" y="4814"/>
                </a:cubicBezTo>
                <a:cubicBezTo>
                  <a:pt x="6040" y="4798"/>
                  <a:pt x="6040" y="4798"/>
                  <a:pt x="6040" y="4798"/>
                </a:cubicBezTo>
                <a:cubicBezTo>
                  <a:pt x="6106" y="4798"/>
                  <a:pt x="6171" y="4798"/>
                  <a:pt x="6236" y="4782"/>
                </a:cubicBezTo>
                <a:cubicBezTo>
                  <a:pt x="6302" y="4782"/>
                  <a:pt x="6367" y="4765"/>
                  <a:pt x="6432" y="4749"/>
                </a:cubicBezTo>
                <a:cubicBezTo>
                  <a:pt x="6481" y="4749"/>
                  <a:pt x="6546" y="4733"/>
                  <a:pt x="6611" y="4733"/>
                </a:cubicBezTo>
                <a:cubicBezTo>
                  <a:pt x="6677" y="4717"/>
                  <a:pt x="6742" y="4700"/>
                  <a:pt x="6791" y="4700"/>
                </a:cubicBezTo>
                <a:cubicBezTo>
                  <a:pt x="6889" y="4668"/>
                  <a:pt x="6889" y="4668"/>
                  <a:pt x="6889" y="4668"/>
                </a:cubicBezTo>
                <a:lnTo>
                  <a:pt x="6905" y="4668"/>
                </a:lnTo>
                <a:cubicBezTo>
                  <a:pt x="6971" y="4652"/>
                  <a:pt x="6971" y="4652"/>
                  <a:pt x="6971" y="4652"/>
                </a:cubicBezTo>
                <a:cubicBezTo>
                  <a:pt x="7020" y="4652"/>
                  <a:pt x="7020" y="4652"/>
                  <a:pt x="7020" y="4652"/>
                </a:cubicBezTo>
                <a:cubicBezTo>
                  <a:pt x="7101" y="4635"/>
                  <a:pt x="7101" y="4635"/>
                  <a:pt x="7101" y="4635"/>
                </a:cubicBezTo>
                <a:cubicBezTo>
                  <a:pt x="7101" y="4635"/>
                  <a:pt x="7118" y="4619"/>
                  <a:pt x="7134" y="4619"/>
                </a:cubicBezTo>
                <a:lnTo>
                  <a:pt x="7150" y="4619"/>
                </a:lnTo>
                <a:cubicBezTo>
                  <a:pt x="7183" y="4602"/>
                  <a:pt x="7216" y="4602"/>
                  <a:pt x="7248" y="4586"/>
                </a:cubicBezTo>
                <a:cubicBezTo>
                  <a:pt x="7264" y="4586"/>
                  <a:pt x="7297" y="4586"/>
                  <a:pt x="7330" y="4570"/>
                </a:cubicBezTo>
                <a:cubicBezTo>
                  <a:pt x="7363" y="4570"/>
                  <a:pt x="7379" y="4553"/>
                  <a:pt x="7412" y="4553"/>
                </a:cubicBezTo>
                <a:cubicBezTo>
                  <a:pt x="7444" y="4537"/>
                  <a:pt x="7460" y="4537"/>
                  <a:pt x="7493" y="4521"/>
                </a:cubicBezTo>
                <a:cubicBezTo>
                  <a:pt x="7575" y="4504"/>
                  <a:pt x="7575" y="4504"/>
                  <a:pt x="7575" y="4504"/>
                </a:cubicBezTo>
                <a:cubicBezTo>
                  <a:pt x="7608" y="4488"/>
                  <a:pt x="7608" y="4488"/>
                  <a:pt x="7608" y="4488"/>
                </a:cubicBezTo>
                <a:cubicBezTo>
                  <a:pt x="7608" y="4488"/>
                  <a:pt x="7608" y="4488"/>
                  <a:pt x="7624" y="4488"/>
                </a:cubicBezTo>
                <a:cubicBezTo>
                  <a:pt x="7656" y="4472"/>
                  <a:pt x="7656" y="4472"/>
                  <a:pt x="7656" y="4472"/>
                </a:cubicBezTo>
                <a:cubicBezTo>
                  <a:pt x="7689" y="4456"/>
                  <a:pt x="7689" y="4456"/>
                  <a:pt x="7689" y="4456"/>
                </a:cubicBezTo>
                <a:cubicBezTo>
                  <a:pt x="7705" y="4456"/>
                  <a:pt x="7705" y="4456"/>
                  <a:pt x="7721" y="4456"/>
                </a:cubicBezTo>
                <a:cubicBezTo>
                  <a:pt x="7721" y="4456"/>
                  <a:pt x="7721" y="4456"/>
                  <a:pt x="7738" y="4456"/>
                </a:cubicBezTo>
                <a:cubicBezTo>
                  <a:pt x="7820" y="4423"/>
                  <a:pt x="7820" y="4423"/>
                  <a:pt x="7820" y="4423"/>
                </a:cubicBezTo>
                <a:cubicBezTo>
                  <a:pt x="7836" y="4423"/>
                  <a:pt x="7869" y="4407"/>
                  <a:pt x="7885" y="4390"/>
                </a:cubicBezTo>
                <a:cubicBezTo>
                  <a:pt x="7917" y="4390"/>
                  <a:pt x="7934" y="4374"/>
                  <a:pt x="7966" y="4374"/>
                </a:cubicBezTo>
                <a:cubicBezTo>
                  <a:pt x="7983" y="4357"/>
                  <a:pt x="8015" y="4357"/>
                  <a:pt x="8032" y="4341"/>
                </a:cubicBezTo>
                <a:cubicBezTo>
                  <a:pt x="8065" y="4341"/>
                  <a:pt x="8081" y="4325"/>
                  <a:pt x="8113" y="4308"/>
                </a:cubicBezTo>
                <a:cubicBezTo>
                  <a:pt x="8162" y="4292"/>
                  <a:pt x="8211" y="4276"/>
                  <a:pt x="8244" y="4260"/>
                </a:cubicBezTo>
                <a:cubicBezTo>
                  <a:pt x="8293" y="4243"/>
                  <a:pt x="8342" y="4211"/>
                  <a:pt x="8374" y="4194"/>
                </a:cubicBezTo>
                <a:cubicBezTo>
                  <a:pt x="8423" y="4178"/>
                  <a:pt x="8473" y="4162"/>
                  <a:pt x="8505" y="4145"/>
                </a:cubicBezTo>
                <a:cubicBezTo>
                  <a:pt x="8554" y="4112"/>
                  <a:pt x="8587" y="4096"/>
                  <a:pt x="8636" y="4080"/>
                </a:cubicBezTo>
                <a:cubicBezTo>
                  <a:pt x="8636" y="4080"/>
                  <a:pt x="8636" y="4064"/>
                  <a:pt x="8652" y="4064"/>
                </a:cubicBezTo>
                <a:lnTo>
                  <a:pt x="8652" y="4064"/>
                </a:lnTo>
                <a:cubicBezTo>
                  <a:pt x="8718" y="4031"/>
                  <a:pt x="8718" y="4031"/>
                  <a:pt x="8718" y="4031"/>
                </a:cubicBezTo>
                <a:lnTo>
                  <a:pt x="8718" y="4031"/>
                </a:lnTo>
                <a:cubicBezTo>
                  <a:pt x="8734" y="4031"/>
                  <a:pt x="8734" y="4015"/>
                  <a:pt x="8734" y="4015"/>
                </a:cubicBezTo>
                <a:cubicBezTo>
                  <a:pt x="8864" y="3949"/>
                  <a:pt x="8864" y="3949"/>
                  <a:pt x="8864" y="3949"/>
                </a:cubicBezTo>
                <a:cubicBezTo>
                  <a:pt x="8864" y="3933"/>
                  <a:pt x="8881" y="3933"/>
                  <a:pt x="8881" y="3933"/>
                </a:cubicBezTo>
                <a:cubicBezTo>
                  <a:pt x="8897" y="3917"/>
                  <a:pt x="8897" y="3917"/>
                  <a:pt x="8913" y="3917"/>
                </a:cubicBezTo>
                <a:cubicBezTo>
                  <a:pt x="8962" y="3884"/>
                  <a:pt x="8962" y="3884"/>
                  <a:pt x="8962" y="3884"/>
                </a:cubicBezTo>
                <a:lnTo>
                  <a:pt x="8962" y="3868"/>
                </a:lnTo>
                <a:cubicBezTo>
                  <a:pt x="8979" y="3868"/>
                  <a:pt x="8979" y="3868"/>
                  <a:pt x="8979" y="3868"/>
                </a:cubicBezTo>
                <a:lnTo>
                  <a:pt x="8979" y="3868"/>
                </a:lnTo>
                <a:lnTo>
                  <a:pt x="8979" y="3868"/>
                </a:lnTo>
                <a:cubicBezTo>
                  <a:pt x="9011" y="3835"/>
                  <a:pt x="9011" y="3835"/>
                  <a:pt x="9011" y="3835"/>
                </a:cubicBezTo>
                <a:cubicBezTo>
                  <a:pt x="9060" y="3803"/>
                  <a:pt x="9060" y="3803"/>
                  <a:pt x="9060" y="3803"/>
                </a:cubicBezTo>
                <a:cubicBezTo>
                  <a:pt x="9093" y="3786"/>
                  <a:pt x="9126" y="3770"/>
                  <a:pt x="9142" y="3737"/>
                </a:cubicBezTo>
                <a:cubicBezTo>
                  <a:pt x="9174" y="3721"/>
                  <a:pt x="9207" y="3688"/>
                  <a:pt x="9223" y="3672"/>
                </a:cubicBezTo>
                <a:cubicBezTo>
                  <a:pt x="9256" y="3639"/>
                  <a:pt x="9272" y="3623"/>
                  <a:pt x="9305" y="3590"/>
                </a:cubicBezTo>
                <a:cubicBezTo>
                  <a:pt x="9321" y="3574"/>
                  <a:pt x="9354" y="3558"/>
                  <a:pt x="9371" y="3525"/>
                </a:cubicBezTo>
                <a:cubicBezTo>
                  <a:pt x="9387" y="3509"/>
                  <a:pt x="9403" y="3476"/>
                  <a:pt x="9419" y="3460"/>
                </a:cubicBezTo>
                <a:cubicBezTo>
                  <a:pt x="9436" y="3428"/>
                  <a:pt x="9452" y="3412"/>
                  <a:pt x="9468" y="3395"/>
                </a:cubicBezTo>
                <a:cubicBezTo>
                  <a:pt x="9484" y="3363"/>
                  <a:pt x="9501" y="3347"/>
                  <a:pt x="9517" y="3314"/>
                </a:cubicBezTo>
                <a:cubicBezTo>
                  <a:pt x="9534" y="3298"/>
                  <a:pt x="9550" y="3281"/>
                  <a:pt x="9550" y="3248"/>
                </a:cubicBezTo>
                <a:cubicBezTo>
                  <a:pt x="9566" y="3232"/>
                  <a:pt x="9583" y="3216"/>
                  <a:pt x="9583" y="3183"/>
                </a:cubicBezTo>
                <a:cubicBezTo>
                  <a:pt x="9599" y="3167"/>
                  <a:pt x="9615" y="3134"/>
                  <a:pt x="9615" y="3118"/>
                </a:cubicBezTo>
                <a:cubicBezTo>
                  <a:pt x="9632" y="3102"/>
                  <a:pt x="9632" y="3069"/>
                  <a:pt x="9648" y="3053"/>
                </a:cubicBezTo>
                <a:cubicBezTo>
                  <a:pt x="9648" y="3036"/>
                  <a:pt x="9648" y="3020"/>
                  <a:pt x="9664" y="2987"/>
                </a:cubicBezTo>
                <a:cubicBezTo>
                  <a:pt x="9664" y="2971"/>
                  <a:pt x="9664" y="2955"/>
                  <a:pt x="9664" y="2922"/>
                </a:cubicBezTo>
                <a:cubicBezTo>
                  <a:pt x="9680" y="2906"/>
                  <a:pt x="9680" y="2890"/>
                  <a:pt x="9680" y="2873"/>
                </a:cubicBezTo>
                <a:cubicBezTo>
                  <a:pt x="9680" y="2840"/>
                  <a:pt x="9680" y="2824"/>
                  <a:pt x="9680" y="2808"/>
                </a:cubicBezTo>
                <a:cubicBezTo>
                  <a:pt x="9697" y="2791"/>
                  <a:pt x="9697" y="2775"/>
                  <a:pt x="9697" y="2742"/>
                </a:cubicBezTo>
                <a:lnTo>
                  <a:pt x="9697" y="2742"/>
                </a:lnTo>
                <a:lnTo>
                  <a:pt x="9697" y="2742"/>
                </a:lnTo>
                <a:cubicBezTo>
                  <a:pt x="9697" y="2742"/>
                  <a:pt x="9697" y="2742"/>
                  <a:pt x="9697" y="2726"/>
                </a:cubicBezTo>
                <a:lnTo>
                  <a:pt x="9697" y="2726"/>
                </a:lnTo>
                <a:cubicBezTo>
                  <a:pt x="9697" y="2694"/>
                  <a:pt x="9697" y="2694"/>
                  <a:pt x="9697" y="2694"/>
                </a:cubicBezTo>
                <a:cubicBezTo>
                  <a:pt x="9697" y="2677"/>
                  <a:pt x="9697" y="2677"/>
                  <a:pt x="9697" y="2677"/>
                </a:cubicBezTo>
                <a:cubicBezTo>
                  <a:pt x="9697" y="2661"/>
                  <a:pt x="9697" y="2661"/>
                  <a:pt x="9697" y="2661"/>
                </a:cubicBezTo>
                <a:cubicBezTo>
                  <a:pt x="9697" y="2661"/>
                  <a:pt x="9697" y="2661"/>
                  <a:pt x="9697" y="2645"/>
                </a:cubicBezTo>
                <a:cubicBezTo>
                  <a:pt x="9697" y="2645"/>
                  <a:pt x="9697" y="2645"/>
                  <a:pt x="9697" y="2628"/>
                </a:cubicBezTo>
                <a:lnTo>
                  <a:pt x="9697" y="2628"/>
                </a:lnTo>
                <a:cubicBezTo>
                  <a:pt x="9697" y="2612"/>
                  <a:pt x="9697" y="2612"/>
                  <a:pt x="9697" y="2612"/>
                </a:cubicBezTo>
                <a:cubicBezTo>
                  <a:pt x="9697" y="2579"/>
                  <a:pt x="9697" y="2579"/>
                  <a:pt x="9697" y="2579"/>
                </a:cubicBezTo>
                <a:cubicBezTo>
                  <a:pt x="9697" y="2530"/>
                  <a:pt x="9697" y="2530"/>
                  <a:pt x="9697" y="2530"/>
                </a:cubicBezTo>
                <a:cubicBezTo>
                  <a:pt x="9697" y="2514"/>
                  <a:pt x="9697" y="2498"/>
                  <a:pt x="9697" y="2481"/>
                </a:cubicBezTo>
                <a:cubicBezTo>
                  <a:pt x="9697" y="2465"/>
                  <a:pt x="9680" y="2432"/>
                  <a:pt x="9680" y="2416"/>
                </a:cubicBezTo>
                <a:cubicBezTo>
                  <a:pt x="9680" y="2400"/>
                  <a:pt x="9680" y="2383"/>
                  <a:pt x="9680" y="2367"/>
                </a:cubicBezTo>
                <a:cubicBezTo>
                  <a:pt x="9680" y="2350"/>
                  <a:pt x="9680" y="2334"/>
                  <a:pt x="9680" y="2318"/>
                </a:cubicBezTo>
                <a:cubicBezTo>
                  <a:pt x="9664" y="2122"/>
                  <a:pt x="9664" y="2122"/>
                  <a:pt x="9664" y="2122"/>
                </a:cubicBezTo>
                <a:cubicBezTo>
                  <a:pt x="9664" y="2073"/>
                  <a:pt x="9664" y="2073"/>
                  <a:pt x="9664" y="2073"/>
                </a:cubicBezTo>
                <a:cubicBezTo>
                  <a:pt x="9664" y="2024"/>
                  <a:pt x="9664" y="2024"/>
                  <a:pt x="9664" y="2024"/>
                </a:cubicBezTo>
                <a:lnTo>
                  <a:pt x="9664" y="2008"/>
                </a:lnTo>
                <a:lnTo>
                  <a:pt x="9664" y="1992"/>
                </a:lnTo>
                <a:cubicBezTo>
                  <a:pt x="9664" y="1975"/>
                  <a:pt x="9664" y="1975"/>
                  <a:pt x="9664" y="1959"/>
                </a:cubicBezTo>
                <a:lnTo>
                  <a:pt x="9664" y="1942"/>
                </a:lnTo>
                <a:cubicBezTo>
                  <a:pt x="9664" y="1910"/>
                  <a:pt x="9664" y="1910"/>
                  <a:pt x="9664" y="1910"/>
                </a:cubicBezTo>
                <a:cubicBezTo>
                  <a:pt x="9664" y="1910"/>
                  <a:pt x="9664" y="1910"/>
                  <a:pt x="9664" y="1893"/>
                </a:cubicBezTo>
                <a:lnTo>
                  <a:pt x="9664" y="1877"/>
                </a:lnTo>
                <a:cubicBezTo>
                  <a:pt x="9664" y="1861"/>
                  <a:pt x="9664" y="1861"/>
                  <a:pt x="9664" y="1845"/>
                </a:cubicBezTo>
                <a:cubicBezTo>
                  <a:pt x="9664" y="1845"/>
                  <a:pt x="9664" y="1845"/>
                  <a:pt x="9664" y="1828"/>
                </a:cubicBezTo>
                <a:lnTo>
                  <a:pt x="9664" y="1812"/>
                </a:lnTo>
                <a:cubicBezTo>
                  <a:pt x="9664" y="1796"/>
                  <a:pt x="9664" y="1796"/>
                  <a:pt x="9664" y="1780"/>
                </a:cubicBezTo>
                <a:cubicBezTo>
                  <a:pt x="9664" y="1780"/>
                  <a:pt x="9664" y="1780"/>
                  <a:pt x="9664" y="1763"/>
                </a:cubicBezTo>
                <a:lnTo>
                  <a:pt x="9664" y="1747"/>
                </a:lnTo>
                <a:cubicBezTo>
                  <a:pt x="9664" y="1730"/>
                  <a:pt x="9664" y="1730"/>
                  <a:pt x="9664" y="1730"/>
                </a:cubicBezTo>
                <a:cubicBezTo>
                  <a:pt x="9664" y="1714"/>
                  <a:pt x="9664" y="1714"/>
                  <a:pt x="9664" y="1698"/>
                </a:cubicBezTo>
                <a:lnTo>
                  <a:pt x="9664" y="1681"/>
                </a:lnTo>
                <a:cubicBezTo>
                  <a:pt x="9680" y="1681"/>
                  <a:pt x="9680" y="1665"/>
                  <a:pt x="9680" y="1665"/>
                </a:cubicBezTo>
                <a:cubicBezTo>
                  <a:pt x="9680" y="1649"/>
                  <a:pt x="9680" y="1649"/>
                  <a:pt x="9680" y="1649"/>
                </a:cubicBezTo>
                <a:cubicBezTo>
                  <a:pt x="9680" y="1632"/>
                  <a:pt x="9680" y="1632"/>
                  <a:pt x="9680" y="1616"/>
                </a:cubicBezTo>
                <a:lnTo>
                  <a:pt x="9680" y="1600"/>
                </a:lnTo>
                <a:cubicBezTo>
                  <a:pt x="9697" y="1567"/>
                  <a:pt x="9697" y="1551"/>
                  <a:pt x="9713" y="1518"/>
                </a:cubicBezTo>
                <a:cubicBezTo>
                  <a:pt x="9713" y="1502"/>
                  <a:pt x="9729" y="1469"/>
                  <a:pt x="9746" y="1453"/>
                </a:cubicBezTo>
                <a:cubicBezTo>
                  <a:pt x="9746" y="1420"/>
                  <a:pt x="9762" y="1404"/>
                  <a:pt x="9779" y="1371"/>
                </a:cubicBezTo>
                <a:cubicBezTo>
                  <a:pt x="9794" y="1355"/>
                  <a:pt x="9810" y="1339"/>
                  <a:pt x="9827" y="1306"/>
                </a:cubicBezTo>
                <a:lnTo>
                  <a:pt x="9827" y="1306"/>
                </a:lnTo>
                <a:lnTo>
                  <a:pt x="9827" y="1290"/>
                </a:lnTo>
                <a:cubicBezTo>
                  <a:pt x="9843" y="1273"/>
                  <a:pt x="9843" y="1273"/>
                  <a:pt x="9843" y="1273"/>
                </a:cubicBezTo>
                <a:lnTo>
                  <a:pt x="9843" y="1273"/>
                </a:lnTo>
                <a:lnTo>
                  <a:pt x="9859" y="1273"/>
                </a:lnTo>
                <a:cubicBezTo>
                  <a:pt x="9859" y="1257"/>
                  <a:pt x="9859" y="1257"/>
                  <a:pt x="9859" y="1257"/>
                </a:cubicBezTo>
                <a:cubicBezTo>
                  <a:pt x="9859" y="1257"/>
                  <a:pt x="9859" y="1257"/>
                  <a:pt x="9875" y="1257"/>
                </a:cubicBezTo>
                <a:lnTo>
                  <a:pt x="9875" y="1240"/>
                </a:lnTo>
                <a:lnTo>
                  <a:pt x="9875" y="1240"/>
                </a:lnTo>
                <a:cubicBezTo>
                  <a:pt x="9892" y="1240"/>
                  <a:pt x="9892" y="1240"/>
                  <a:pt x="9892" y="1224"/>
                </a:cubicBezTo>
                <a:lnTo>
                  <a:pt x="9908" y="1208"/>
                </a:lnTo>
                <a:cubicBezTo>
                  <a:pt x="9924" y="1208"/>
                  <a:pt x="9924" y="1208"/>
                  <a:pt x="9924" y="1208"/>
                </a:cubicBezTo>
                <a:lnTo>
                  <a:pt x="9924" y="1192"/>
                </a:lnTo>
                <a:lnTo>
                  <a:pt x="9924" y="1192"/>
                </a:lnTo>
                <a:cubicBezTo>
                  <a:pt x="9941" y="1192"/>
                  <a:pt x="9941" y="1192"/>
                  <a:pt x="9941" y="1192"/>
                </a:cubicBezTo>
                <a:lnTo>
                  <a:pt x="9941" y="1192"/>
                </a:lnTo>
                <a:lnTo>
                  <a:pt x="9941" y="1175"/>
                </a:lnTo>
                <a:cubicBezTo>
                  <a:pt x="9957" y="1175"/>
                  <a:pt x="9957" y="1175"/>
                  <a:pt x="9957" y="1175"/>
                </a:cubicBezTo>
                <a:cubicBezTo>
                  <a:pt x="9973" y="1159"/>
                  <a:pt x="9973" y="1159"/>
                  <a:pt x="9973" y="1159"/>
                </a:cubicBezTo>
                <a:lnTo>
                  <a:pt x="9973" y="1159"/>
                </a:lnTo>
                <a:cubicBezTo>
                  <a:pt x="10006" y="1143"/>
                  <a:pt x="10006" y="1143"/>
                  <a:pt x="10006" y="1143"/>
                </a:cubicBezTo>
                <a:cubicBezTo>
                  <a:pt x="10006" y="1127"/>
                  <a:pt x="10006" y="1127"/>
                  <a:pt x="10006" y="1127"/>
                </a:cubicBezTo>
                <a:lnTo>
                  <a:pt x="10022" y="1127"/>
                </a:lnTo>
                <a:lnTo>
                  <a:pt x="10022" y="1127"/>
                </a:lnTo>
                <a:cubicBezTo>
                  <a:pt x="10055" y="1110"/>
                  <a:pt x="10055" y="1110"/>
                  <a:pt x="10055" y="1110"/>
                </a:cubicBezTo>
                <a:lnTo>
                  <a:pt x="10055" y="1110"/>
                </a:lnTo>
                <a:cubicBezTo>
                  <a:pt x="10071" y="1094"/>
                  <a:pt x="10071" y="1094"/>
                  <a:pt x="10071" y="1094"/>
                </a:cubicBezTo>
                <a:cubicBezTo>
                  <a:pt x="10088" y="1094"/>
                  <a:pt x="10088" y="1094"/>
                  <a:pt x="10088" y="1094"/>
                </a:cubicBezTo>
                <a:cubicBezTo>
                  <a:pt x="10088" y="1077"/>
                  <a:pt x="10088" y="1077"/>
                  <a:pt x="10088" y="1077"/>
                </a:cubicBezTo>
                <a:cubicBezTo>
                  <a:pt x="10104" y="1077"/>
                  <a:pt x="10104" y="1077"/>
                  <a:pt x="10120" y="1077"/>
                </a:cubicBezTo>
                <a:cubicBezTo>
                  <a:pt x="10120" y="1061"/>
                  <a:pt x="10120" y="1061"/>
                  <a:pt x="10136" y="1061"/>
                </a:cubicBezTo>
                <a:lnTo>
                  <a:pt x="10153" y="1045"/>
                </a:lnTo>
                <a:cubicBezTo>
                  <a:pt x="10169" y="1045"/>
                  <a:pt x="10169" y="1045"/>
                  <a:pt x="10186" y="1045"/>
                </a:cubicBezTo>
                <a:cubicBezTo>
                  <a:pt x="10186" y="1028"/>
                  <a:pt x="10202" y="1028"/>
                  <a:pt x="10202" y="1028"/>
                </a:cubicBezTo>
                <a:cubicBezTo>
                  <a:pt x="10218" y="1028"/>
                  <a:pt x="10218" y="1012"/>
                  <a:pt x="10235" y="1012"/>
                </a:cubicBezTo>
                <a:lnTo>
                  <a:pt x="10251" y="1012"/>
                </a:lnTo>
                <a:cubicBezTo>
                  <a:pt x="10267" y="996"/>
                  <a:pt x="10267" y="996"/>
                  <a:pt x="10284" y="996"/>
                </a:cubicBezTo>
                <a:cubicBezTo>
                  <a:pt x="10300" y="979"/>
                  <a:pt x="10300" y="979"/>
                  <a:pt x="10300" y="979"/>
                </a:cubicBezTo>
                <a:cubicBezTo>
                  <a:pt x="10349" y="979"/>
                  <a:pt x="10349" y="979"/>
                  <a:pt x="10349" y="979"/>
                </a:cubicBezTo>
                <a:cubicBezTo>
                  <a:pt x="10381" y="963"/>
                  <a:pt x="10381" y="963"/>
                  <a:pt x="10381" y="963"/>
                </a:cubicBezTo>
                <a:lnTo>
                  <a:pt x="10398" y="947"/>
                </a:lnTo>
                <a:lnTo>
                  <a:pt x="10398" y="947"/>
                </a:lnTo>
                <a:cubicBezTo>
                  <a:pt x="10447" y="931"/>
                  <a:pt x="10447" y="931"/>
                  <a:pt x="10447" y="931"/>
                </a:cubicBezTo>
                <a:lnTo>
                  <a:pt x="10447" y="931"/>
                </a:lnTo>
                <a:lnTo>
                  <a:pt x="10463" y="931"/>
                </a:lnTo>
                <a:cubicBezTo>
                  <a:pt x="10512" y="914"/>
                  <a:pt x="10512" y="914"/>
                  <a:pt x="10512" y="914"/>
                </a:cubicBezTo>
                <a:cubicBezTo>
                  <a:pt x="10528" y="914"/>
                  <a:pt x="10545" y="914"/>
                  <a:pt x="10561" y="898"/>
                </a:cubicBezTo>
                <a:cubicBezTo>
                  <a:pt x="10594" y="898"/>
                  <a:pt x="10610" y="898"/>
                  <a:pt x="10626" y="882"/>
                </a:cubicBezTo>
                <a:cubicBezTo>
                  <a:pt x="10643" y="882"/>
                  <a:pt x="10676" y="882"/>
                  <a:pt x="10692" y="865"/>
                </a:cubicBezTo>
                <a:cubicBezTo>
                  <a:pt x="10708" y="865"/>
                  <a:pt x="10741" y="865"/>
                  <a:pt x="10757" y="849"/>
                </a:cubicBezTo>
                <a:cubicBezTo>
                  <a:pt x="10773" y="849"/>
                  <a:pt x="10806" y="849"/>
                  <a:pt x="10822" y="832"/>
                </a:cubicBezTo>
                <a:cubicBezTo>
                  <a:pt x="10839" y="832"/>
                  <a:pt x="10871" y="832"/>
                  <a:pt x="10888" y="832"/>
                </a:cubicBezTo>
                <a:cubicBezTo>
                  <a:pt x="10904" y="816"/>
                  <a:pt x="10937" y="816"/>
                  <a:pt x="10953" y="816"/>
                </a:cubicBezTo>
                <a:cubicBezTo>
                  <a:pt x="10985" y="816"/>
                  <a:pt x="11002" y="800"/>
                  <a:pt x="11018" y="800"/>
                </a:cubicBezTo>
                <a:cubicBezTo>
                  <a:pt x="11051" y="800"/>
                  <a:pt x="11067" y="800"/>
                  <a:pt x="11100" y="800"/>
                </a:cubicBezTo>
                <a:cubicBezTo>
                  <a:pt x="11116" y="783"/>
                  <a:pt x="11133" y="783"/>
                  <a:pt x="11165" y="783"/>
                </a:cubicBezTo>
                <a:cubicBezTo>
                  <a:pt x="11181" y="783"/>
                  <a:pt x="11214" y="783"/>
                  <a:pt x="11230" y="767"/>
                </a:cubicBezTo>
                <a:cubicBezTo>
                  <a:pt x="11263" y="767"/>
                  <a:pt x="11279" y="767"/>
                  <a:pt x="11312" y="767"/>
                </a:cubicBezTo>
                <a:cubicBezTo>
                  <a:pt x="11361" y="767"/>
                  <a:pt x="11361" y="767"/>
                  <a:pt x="11361" y="767"/>
                </a:cubicBezTo>
                <a:cubicBezTo>
                  <a:pt x="11377" y="767"/>
                  <a:pt x="11377" y="767"/>
                  <a:pt x="11377" y="767"/>
                </a:cubicBezTo>
                <a:cubicBezTo>
                  <a:pt x="11410" y="751"/>
                  <a:pt x="11410" y="751"/>
                  <a:pt x="11410" y="751"/>
                </a:cubicBezTo>
                <a:lnTo>
                  <a:pt x="11426" y="751"/>
                </a:lnTo>
                <a:cubicBezTo>
                  <a:pt x="11491" y="751"/>
                  <a:pt x="11491" y="751"/>
                  <a:pt x="11491" y="751"/>
                </a:cubicBezTo>
                <a:cubicBezTo>
                  <a:pt x="11524" y="751"/>
                  <a:pt x="11524" y="751"/>
                  <a:pt x="11524" y="751"/>
                </a:cubicBezTo>
                <a:lnTo>
                  <a:pt x="11541" y="751"/>
                </a:lnTo>
                <a:lnTo>
                  <a:pt x="11590" y="751"/>
                </a:lnTo>
                <a:cubicBezTo>
                  <a:pt x="11622" y="751"/>
                  <a:pt x="11638" y="735"/>
                  <a:pt x="11671" y="735"/>
                </a:cubicBezTo>
                <a:cubicBezTo>
                  <a:pt x="11687" y="735"/>
                  <a:pt x="11720" y="735"/>
                  <a:pt x="11736" y="735"/>
                </a:cubicBezTo>
                <a:cubicBezTo>
                  <a:pt x="11769" y="735"/>
                  <a:pt x="11802" y="735"/>
                  <a:pt x="11818" y="735"/>
                </a:cubicBezTo>
                <a:cubicBezTo>
                  <a:pt x="11851" y="735"/>
                  <a:pt x="11867" y="735"/>
                  <a:pt x="11899" y="735"/>
                </a:cubicBezTo>
                <a:cubicBezTo>
                  <a:pt x="11916" y="735"/>
                  <a:pt x="11949" y="735"/>
                  <a:pt x="11965" y="735"/>
                </a:cubicBezTo>
                <a:lnTo>
                  <a:pt x="11965" y="735"/>
                </a:lnTo>
                <a:cubicBezTo>
                  <a:pt x="11998" y="735"/>
                  <a:pt x="12014" y="735"/>
                  <a:pt x="12047" y="735"/>
                </a:cubicBezTo>
                <a:cubicBezTo>
                  <a:pt x="12079" y="735"/>
                  <a:pt x="12095" y="735"/>
                  <a:pt x="12128" y="735"/>
                </a:cubicBezTo>
                <a:cubicBezTo>
                  <a:pt x="12144" y="735"/>
                  <a:pt x="12177" y="735"/>
                  <a:pt x="12194" y="735"/>
                </a:cubicBezTo>
                <a:cubicBezTo>
                  <a:pt x="12226" y="735"/>
                  <a:pt x="12243" y="735"/>
                  <a:pt x="12275" y="735"/>
                </a:cubicBezTo>
                <a:cubicBezTo>
                  <a:pt x="12308" y="751"/>
                  <a:pt x="12324" y="751"/>
                  <a:pt x="12357" y="751"/>
                </a:cubicBezTo>
                <a:cubicBezTo>
                  <a:pt x="12373" y="751"/>
                  <a:pt x="12406" y="751"/>
                  <a:pt x="12422" y="751"/>
                </a:cubicBezTo>
                <a:cubicBezTo>
                  <a:pt x="12455" y="751"/>
                  <a:pt x="12487" y="751"/>
                  <a:pt x="12504" y="751"/>
                </a:cubicBezTo>
                <a:cubicBezTo>
                  <a:pt x="12569" y="767"/>
                  <a:pt x="12569" y="767"/>
                  <a:pt x="12569" y="767"/>
                </a:cubicBezTo>
                <a:lnTo>
                  <a:pt x="12634" y="767"/>
                </a:lnTo>
                <a:cubicBezTo>
                  <a:pt x="12651" y="767"/>
                  <a:pt x="12700" y="767"/>
                  <a:pt x="12700" y="767"/>
                </a:cubicBezTo>
                <a:cubicBezTo>
                  <a:pt x="12732" y="783"/>
                  <a:pt x="12732" y="783"/>
                  <a:pt x="12732" y="783"/>
                </a:cubicBezTo>
                <a:lnTo>
                  <a:pt x="12748" y="783"/>
                </a:lnTo>
                <a:cubicBezTo>
                  <a:pt x="12765" y="783"/>
                  <a:pt x="12765" y="783"/>
                  <a:pt x="12765" y="783"/>
                </a:cubicBezTo>
                <a:cubicBezTo>
                  <a:pt x="12765" y="783"/>
                  <a:pt x="12797" y="783"/>
                  <a:pt x="12814" y="783"/>
                </a:cubicBezTo>
                <a:cubicBezTo>
                  <a:pt x="12830" y="783"/>
                  <a:pt x="12863" y="783"/>
                  <a:pt x="12879" y="800"/>
                </a:cubicBezTo>
                <a:cubicBezTo>
                  <a:pt x="12912" y="800"/>
                  <a:pt x="12928" y="800"/>
                  <a:pt x="12961" y="800"/>
                </a:cubicBezTo>
                <a:cubicBezTo>
                  <a:pt x="12977" y="800"/>
                  <a:pt x="13010" y="816"/>
                  <a:pt x="13026" y="816"/>
                </a:cubicBezTo>
                <a:cubicBezTo>
                  <a:pt x="13059" y="816"/>
                  <a:pt x="13075" y="816"/>
                  <a:pt x="13108" y="832"/>
                </a:cubicBezTo>
                <a:lnTo>
                  <a:pt x="13124" y="832"/>
                </a:lnTo>
                <a:cubicBezTo>
                  <a:pt x="13157" y="832"/>
                  <a:pt x="13157" y="832"/>
                  <a:pt x="13157" y="832"/>
                </a:cubicBezTo>
                <a:cubicBezTo>
                  <a:pt x="13173" y="832"/>
                  <a:pt x="13173" y="832"/>
                  <a:pt x="13173" y="832"/>
                </a:cubicBezTo>
                <a:cubicBezTo>
                  <a:pt x="13189" y="832"/>
                  <a:pt x="13189" y="832"/>
                  <a:pt x="13189" y="832"/>
                </a:cubicBezTo>
                <a:cubicBezTo>
                  <a:pt x="13255" y="849"/>
                  <a:pt x="13255" y="849"/>
                  <a:pt x="13255" y="849"/>
                </a:cubicBezTo>
                <a:lnTo>
                  <a:pt x="13320" y="865"/>
                </a:lnTo>
                <a:lnTo>
                  <a:pt x="13353" y="865"/>
                </a:lnTo>
                <a:cubicBezTo>
                  <a:pt x="13369" y="865"/>
                  <a:pt x="13369" y="865"/>
                  <a:pt x="13385" y="882"/>
                </a:cubicBezTo>
                <a:cubicBezTo>
                  <a:pt x="13385" y="882"/>
                  <a:pt x="13385" y="882"/>
                  <a:pt x="13401" y="882"/>
                </a:cubicBezTo>
                <a:cubicBezTo>
                  <a:pt x="13418" y="882"/>
                  <a:pt x="13434" y="882"/>
                  <a:pt x="13467" y="898"/>
                </a:cubicBezTo>
                <a:cubicBezTo>
                  <a:pt x="13483" y="898"/>
                  <a:pt x="13516" y="898"/>
                  <a:pt x="13532" y="914"/>
                </a:cubicBezTo>
                <a:cubicBezTo>
                  <a:pt x="13565" y="914"/>
                  <a:pt x="13581" y="914"/>
                  <a:pt x="13597" y="931"/>
                </a:cubicBezTo>
                <a:cubicBezTo>
                  <a:pt x="13630" y="931"/>
                  <a:pt x="13646" y="931"/>
                  <a:pt x="13663" y="947"/>
                </a:cubicBezTo>
                <a:cubicBezTo>
                  <a:pt x="13695" y="947"/>
                  <a:pt x="13695" y="947"/>
                  <a:pt x="13695" y="947"/>
                </a:cubicBezTo>
                <a:cubicBezTo>
                  <a:pt x="13712" y="947"/>
                  <a:pt x="13712" y="947"/>
                  <a:pt x="13712" y="947"/>
                </a:cubicBezTo>
                <a:cubicBezTo>
                  <a:pt x="13728" y="963"/>
                  <a:pt x="13728" y="963"/>
                  <a:pt x="13728" y="963"/>
                </a:cubicBezTo>
                <a:cubicBezTo>
                  <a:pt x="13761" y="963"/>
                  <a:pt x="13761" y="963"/>
                  <a:pt x="13761" y="963"/>
                </a:cubicBezTo>
                <a:cubicBezTo>
                  <a:pt x="13793" y="979"/>
                  <a:pt x="13793" y="979"/>
                  <a:pt x="13793" y="979"/>
                </a:cubicBezTo>
                <a:cubicBezTo>
                  <a:pt x="13810" y="979"/>
                  <a:pt x="13810" y="979"/>
                  <a:pt x="13810" y="979"/>
                </a:cubicBezTo>
                <a:cubicBezTo>
                  <a:pt x="13826" y="979"/>
                  <a:pt x="13826" y="979"/>
                  <a:pt x="13826" y="979"/>
                </a:cubicBezTo>
                <a:lnTo>
                  <a:pt x="13858" y="996"/>
                </a:lnTo>
                <a:lnTo>
                  <a:pt x="13875" y="996"/>
                </a:lnTo>
                <a:cubicBezTo>
                  <a:pt x="13924" y="1012"/>
                  <a:pt x="13924" y="1012"/>
                  <a:pt x="13924" y="1012"/>
                </a:cubicBezTo>
                <a:cubicBezTo>
                  <a:pt x="13957" y="1028"/>
                  <a:pt x="13957" y="1028"/>
                  <a:pt x="13957" y="1028"/>
                </a:cubicBezTo>
                <a:cubicBezTo>
                  <a:pt x="13973" y="1028"/>
                  <a:pt x="13973" y="1028"/>
                  <a:pt x="13989" y="1028"/>
                </a:cubicBezTo>
                <a:cubicBezTo>
                  <a:pt x="13989" y="1045"/>
                  <a:pt x="14006" y="1045"/>
                  <a:pt x="14022" y="1045"/>
                </a:cubicBezTo>
                <a:cubicBezTo>
                  <a:pt x="14022" y="1045"/>
                  <a:pt x="14038" y="1045"/>
                  <a:pt x="14038" y="1061"/>
                </a:cubicBezTo>
                <a:cubicBezTo>
                  <a:pt x="14071" y="1061"/>
                  <a:pt x="14071" y="1061"/>
                  <a:pt x="14071" y="1061"/>
                </a:cubicBezTo>
                <a:cubicBezTo>
                  <a:pt x="14103" y="1077"/>
                  <a:pt x="14103" y="1077"/>
                  <a:pt x="14103" y="1077"/>
                </a:cubicBezTo>
                <a:lnTo>
                  <a:pt x="14120" y="1077"/>
                </a:lnTo>
                <a:cubicBezTo>
                  <a:pt x="14120" y="1077"/>
                  <a:pt x="14120" y="1094"/>
                  <a:pt x="14136" y="1094"/>
                </a:cubicBezTo>
                <a:lnTo>
                  <a:pt x="14153" y="1094"/>
                </a:lnTo>
                <a:cubicBezTo>
                  <a:pt x="14169" y="1094"/>
                  <a:pt x="14169" y="1094"/>
                  <a:pt x="14169" y="1110"/>
                </a:cubicBezTo>
                <a:lnTo>
                  <a:pt x="14169" y="1110"/>
                </a:lnTo>
                <a:cubicBezTo>
                  <a:pt x="14218" y="1127"/>
                  <a:pt x="14218" y="1127"/>
                  <a:pt x="14218" y="1127"/>
                </a:cubicBezTo>
                <a:cubicBezTo>
                  <a:pt x="14234" y="1127"/>
                  <a:pt x="14234" y="1127"/>
                  <a:pt x="14234" y="1127"/>
                </a:cubicBezTo>
                <a:cubicBezTo>
                  <a:pt x="14250" y="1127"/>
                  <a:pt x="14283" y="1143"/>
                  <a:pt x="14283" y="1143"/>
                </a:cubicBezTo>
                <a:cubicBezTo>
                  <a:pt x="14283" y="1159"/>
                  <a:pt x="14299" y="1159"/>
                  <a:pt x="14299" y="1159"/>
                </a:cubicBezTo>
                <a:cubicBezTo>
                  <a:pt x="14316" y="1159"/>
                  <a:pt x="14316" y="1175"/>
                  <a:pt x="14332" y="1175"/>
                </a:cubicBezTo>
                <a:cubicBezTo>
                  <a:pt x="14348" y="1175"/>
                  <a:pt x="14348" y="1192"/>
                  <a:pt x="14365" y="1192"/>
                </a:cubicBezTo>
                <a:cubicBezTo>
                  <a:pt x="14365" y="1192"/>
                  <a:pt x="14381" y="1192"/>
                  <a:pt x="14381" y="1208"/>
                </a:cubicBezTo>
                <a:cubicBezTo>
                  <a:pt x="14398" y="1208"/>
                  <a:pt x="14414" y="1208"/>
                  <a:pt x="14414" y="1208"/>
                </a:cubicBezTo>
                <a:cubicBezTo>
                  <a:pt x="14430" y="1224"/>
                  <a:pt x="14430" y="1224"/>
                  <a:pt x="14446" y="1224"/>
                </a:cubicBezTo>
                <a:cubicBezTo>
                  <a:pt x="14446" y="1240"/>
                  <a:pt x="14463" y="1240"/>
                  <a:pt x="14463" y="1240"/>
                </a:cubicBezTo>
                <a:cubicBezTo>
                  <a:pt x="14479" y="1240"/>
                  <a:pt x="14479" y="1257"/>
                  <a:pt x="14495" y="1257"/>
                </a:cubicBezTo>
                <a:lnTo>
                  <a:pt x="14495" y="1257"/>
                </a:lnTo>
                <a:lnTo>
                  <a:pt x="14511" y="1273"/>
                </a:lnTo>
                <a:cubicBezTo>
                  <a:pt x="14528" y="1273"/>
                  <a:pt x="14528" y="1290"/>
                  <a:pt x="14544" y="1290"/>
                </a:cubicBezTo>
                <a:cubicBezTo>
                  <a:pt x="14544" y="1290"/>
                  <a:pt x="14561" y="1290"/>
                  <a:pt x="14561" y="1306"/>
                </a:cubicBezTo>
                <a:cubicBezTo>
                  <a:pt x="14577" y="1306"/>
                  <a:pt x="14577" y="1306"/>
                  <a:pt x="14593" y="1322"/>
                </a:cubicBezTo>
                <a:cubicBezTo>
                  <a:pt x="14593" y="1322"/>
                  <a:pt x="14610" y="1322"/>
                  <a:pt x="14610" y="1339"/>
                </a:cubicBezTo>
                <a:cubicBezTo>
                  <a:pt x="14626" y="1339"/>
                  <a:pt x="14626" y="1339"/>
                  <a:pt x="14642" y="1339"/>
                </a:cubicBezTo>
                <a:cubicBezTo>
                  <a:pt x="14642" y="1355"/>
                  <a:pt x="14659" y="1355"/>
                  <a:pt x="14659" y="1355"/>
                </a:cubicBezTo>
                <a:cubicBezTo>
                  <a:pt x="14675" y="1371"/>
                  <a:pt x="14675" y="1371"/>
                  <a:pt x="14675" y="1371"/>
                </a:cubicBezTo>
                <a:cubicBezTo>
                  <a:pt x="14691" y="1388"/>
                  <a:pt x="14691" y="1388"/>
                  <a:pt x="14707" y="1388"/>
                </a:cubicBezTo>
                <a:cubicBezTo>
                  <a:pt x="14707" y="1404"/>
                  <a:pt x="14724" y="1404"/>
                  <a:pt x="14724" y="1404"/>
                </a:cubicBezTo>
                <a:lnTo>
                  <a:pt x="14740" y="1420"/>
                </a:lnTo>
                <a:cubicBezTo>
                  <a:pt x="14756" y="1420"/>
                  <a:pt x="14756" y="1436"/>
                  <a:pt x="14756" y="1436"/>
                </a:cubicBezTo>
                <a:cubicBezTo>
                  <a:pt x="14773" y="1436"/>
                  <a:pt x="14773" y="1453"/>
                  <a:pt x="14789" y="1453"/>
                </a:cubicBezTo>
                <a:cubicBezTo>
                  <a:pt x="14789" y="1453"/>
                  <a:pt x="14789" y="1469"/>
                  <a:pt x="14806" y="1469"/>
                </a:cubicBezTo>
                <a:cubicBezTo>
                  <a:pt x="14806" y="1469"/>
                  <a:pt x="14806" y="1485"/>
                  <a:pt x="14822" y="1485"/>
                </a:cubicBezTo>
                <a:cubicBezTo>
                  <a:pt x="14822" y="1485"/>
                  <a:pt x="14822" y="1502"/>
                  <a:pt x="14838" y="1502"/>
                </a:cubicBezTo>
                <a:cubicBezTo>
                  <a:pt x="14838" y="1502"/>
                  <a:pt x="14838" y="1518"/>
                  <a:pt x="14855" y="1518"/>
                </a:cubicBezTo>
                <a:cubicBezTo>
                  <a:pt x="14855" y="1518"/>
                  <a:pt x="14855" y="1535"/>
                  <a:pt x="14871" y="1535"/>
                </a:cubicBezTo>
                <a:lnTo>
                  <a:pt x="14871" y="1551"/>
                </a:lnTo>
                <a:cubicBezTo>
                  <a:pt x="14887" y="1551"/>
                  <a:pt x="14887" y="1567"/>
                  <a:pt x="14887" y="1567"/>
                </a:cubicBezTo>
                <a:cubicBezTo>
                  <a:pt x="14903" y="1584"/>
                  <a:pt x="14903" y="1584"/>
                  <a:pt x="14919" y="1600"/>
                </a:cubicBezTo>
                <a:cubicBezTo>
                  <a:pt x="14919" y="1616"/>
                  <a:pt x="14936" y="1616"/>
                  <a:pt x="14936" y="1632"/>
                </a:cubicBezTo>
                <a:cubicBezTo>
                  <a:pt x="14952" y="1649"/>
                  <a:pt x="14952" y="1649"/>
                  <a:pt x="14952" y="1665"/>
                </a:cubicBezTo>
                <a:cubicBezTo>
                  <a:pt x="14968" y="1681"/>
                  <a:pt x="14968" y="1681"/>
                  <a:pt x="14968" y="1698"/>
                </a:cubicBezTo>
                <a:cubicBezTo>
                  <a:pt x="14968" y="1698"/>
                  <a:pt x="14968" y="1698"/>
                  <a:pt x="14985" y="1714"/>
                </a:cubicBezTo>
                <a:lnTo>
                  <a:pt x="14985" y="1714"/>
                </a:lnTo>
                <a:lnTo>
                  <a:pt x="14985" y="1730"/>
                </a:lnTo>
                <a:lnTo>
                  <a:pt x="14985" y="1730"/>
                </a:lnTo>
                <a:cubicBezTo>
                  <a:pt x="14985" y="1747"/>
                  <a:pt x="14985" y="1747"/>
                  <a:pt x="14985" y="1747"/>
                </a:cubicBezTo>
                <a:lnTo>
                  <a:pt x="14985" y="1763"/>
                </a:lnTo>
                <a:lnTo>
                  <a:pt x="15001" y="1763"/>
                </a:lnTo>
                <a:cubicBezTo>
                  <a:pt x="15001" y="1780"/>
                  <a:pt x="15001" y="1780"/>
                  <a:pt x="15001" y="1780"/>
                </a:cubicBezTo>
                <a:cubicBezTo>
                  <a:pt x="15001" y="1796"/>
                  <a:pt x="15001" y="1796"/>
                  <a:pt x="15001" y="1796"/>
                </a:cubicBezTo>
                <a:cubicBezTo>
                  <a:pt x="15001" y="1812"/>
                  <a:pt x="15001" y="1812"/>
                  <a:pt x="15001" y="1828"/>
                </a:cubicBezTo>
                <a:cubicBezTo>
                  <a:pt x="15001" y="1828"/>
                  <a:pt x="15001" y="1828"/>
                  <a:pt x="15001" y="1845"/>
                </a:cubicBezTo>
                <a:cubicBezTo>
                  <a:pt x="15001" y="1845"/>
                  <a:pt x="15001" y="1845"/>
                  <a:pt x="15001" y="1861"/>
                </a:cubicBezTo>
                <a:cubicBezTo>
                  <a:pt x="15001" y="1861"/>
                  <a:pt x="15001" y="1861"/>
                  <a:pt x="15001" y="1877"/>
                </a:cubicBezTo>
                <a:cubicBezTo>
                  <a:pt x="15001" y="1877"/>
                  <a:pt x="15001" y="1877"/>
                  <a:pt x="14985" y="1893"/>
                </a:cubicBezTo>
                <a:cubicBezTo>
                  <a:pt x="14985" y="1893"/>
                  <a:pt x="14985" y="1893"/>
                  <a:pt x="14985" y="1910"/>
                </a:cubicBezTo>
                <a:cubicBezTo>
                  <a:pt x="14985" y="1910"/>
                  <a:pt x="14985" y="1910"/>
                  <a:pt x="14985" y="1926"/>
                </a:cubicBezTo>
                <a:lnTo>
                  <a:pt x="14985" y="1942"/>
                </a:lnTo>
                <a:cubicBezTo>
                  <a:pt x="14968" y="1942"/>
                  <a:pt x="14968" y="1959"/>
                  <a:pt x="14968" y="1959"/>
                </a:cubicBezTo>
                <a:lnTo>
                  <a:pt x="14968" y="1975"/>
                </a:lnTo>
                <a:cubicBezTo>
                  <a:pt x="14952" y="1975"/>
                  <a:pt x="14952" y="1992"/>
                  <a:pt x="14952" y="1992"/>
                </a:cubicBezTo>
                <a:lnTo>
                  <a:pt x="14952" y="2008"/>
                </a:lnTo>
                <a:cubicBezTo>
                  <a:pt x="14936" y="2008"/>
                  <a:pt x="14936" y="2024"/>
                  <a:pt x="14936" y="2024"/>
                </a:cubicBezTo>
                <a:lnTo>
                  <a:pt x="14919" y="2041"/>
                </a:lnTo>
                <a:lnTo>
                  <a:pt x="14919" y="2041"/>
                </a:lnTo>
                <a:lnTo>
                  <a:pt x="14903" y="2057"/>
                </a:lnTo>
                <a:cubicBezTo>
                  <a:pt x="14903" y="2073"/>
                  <a:pt x="14903" y="2073"/>
                  <a:pt x="14903" y="2073"/>
                </a:cubicBezTo>
                <a:lnTo>
                  <a:pt x="14903" y="2073"/>
                </a:lnTo>
                <a:cubicBezTo>
                  <a:pt x="14887" y="2073"/>
                  <a:pt x="14887" y="2089"/>
                  <a:pt x="14887" y="2089"/>
                </a:cubicBezTo>
                <a:lnTo>
                  <a:pt x="14871" y="2089"/>
                </a:lnTo>
                <a:lnTo>
                  <a:pt x="14871" y="2106"/>
                </a:lnTo>
                <a:cubicBezTo>
                  <a:pt x="14855" y="2106"/>
                  <a:pt x="14838" y="2122"/>
                  <a:pt x="14838" y="2138"/>
                </a:cubicBezTo>
                <a:cubicBezTo>
                  <a:pt x="14822" y="2138"/>
                  <a:pt x="14806" y="2155"/>
                  <a:pt x="14806" y="2155"/>
                </a:cubicBezTo>
                <a:cubicBezTo>
                  <a:pt x="14789" y="2171"/>
                  <a:pt x="14773" y="2187"/>
                  <a:pt x="14756" y="2187"/>
                </a:cubicBezTo>
                <a:cubicBezTo>
                  <a:pt x="14740" y="2204"/>
                  <a:pt x="14724" y="2204"/>
                  <a:pt x="14707" y="2220"/>
                </a:cubicBezTo>
                <a:lnTo>
                  <a:pt x="14707" y="2220"/>
                </a:lnTo>
                <a:cubicBezTo>
                  <a:pt x="14691" y="2237"/>
                  <a:pt x="14691" y="2237"/>
                  <a:pt x="14691" y="2237"/>
                </a:cubicBezTo>
                <a:cubicBezTo>
                  <a:pt x="14691" y="2237"/>
                  <a:pt x="14691" y="2237"/>
                  <a:pt x="14675" y="2237"/>
                </a:cubicBezTo>
                <a:lnTo>
                  <a:pt x="14675" y="2253"/>
                </a:lnTo>
                <a:cubicBezTo>
                  <a:pt x="14642" y="2269"/>
                  <a:pt x="14642" y="2269"/>
                  <a:pt x="14642" y="2269"/>
                </a:cubicBezTo>
                <a:cubicBezTo>
                  <a:pt x="14610" y="2285"/>
                  <a:pt x="14610" y="2285"/>
                  <a:pt x="14610" y="2285"/>
                </a:cubicBezTo>
                <a:cubicBezTo>
                  <a:pt x="14561" y="2302"/>
                  <a:pt x="14561" y="2302"/>
                  <a:pt x="14561" y="2302"/>
                </a:cubicBezTo>
                <a:cubicBezTo>
                  <a:pt x="14528" y="2318"/>
                  <a:pt x="14528" y="2318"/>
                  <a:pt x="14528" y="2318"/>
                </a:cubicBezTo>
                <a:lnTo>
                  <a:pt x="14511" y="2318"/>
                </a:lnTo>
                <a:cubicBezTo>
                  <a:pt x="14511" y="2334"/>
                  <a:pt x="14479" y="2334"/>
                  <a:pt x="14479" y="2334"/>
                </a:cubicBezTo>
                <a:cubicBezTo>
                  <a:pt x="14479" y="2350"/>
                  <a:pt x="14479" y="2350"/>
                  <a:pt x="14479" y="2350"/>
                </a:cubicBezTo>
                <a:cubicBezTo>
                  <a:pt x="14446" y="2367"/>
                  <a:pt x="14446" y="2367"/>
                  <a:pt x="14446" y="2367"/>
                </a:cubicBezTo>
                <a:lnTo>
                  <a:pt x="14430" y="2367"/>
                </a:lnTo>
                <a:lnTo>
                  <a:pt x="14414" y="2367"/>
                </a:lnTo>
                <a:lnTo>
                  <a:pt x="14381" y="2383"/>
                </a:lnTo>
                <a:cubicBezTo>
                  <a:pt x="14365" y="2383"/>
                  <a:pt x="14365" y="2383"/>
                  <a:pt x="14365" y="2383"/>
                </a:cubicBezTo>
                <a:cubicBezTo>
                  <a:pt x="14316" y="2400"/>
                  <a:pt x="14316" y="2400"/>
                  <a:pt x="14316" y="2400"/>
                </a:cubicBezTo>
                <a:cubicBezTo>
                  <a:pt x="14250" y="2432"/>
                  <a:pt x="14250" y="2432"/>
                  <a:pt x="14250" y="2432"/>
                </a:cubicBezTo>
                <a:cubicBezTo>
                  <a:pt x="14234" y="2432"/>
                  <a:pt x="14218" y="2449"/>
                  <a:pt x="14202" y="2449"/>
                </a:cubicBezTo>
                <a:cubicBezTo>
                  <a:pt x="14202" y="2449"/>
                  <a:pt x="14185" y="2449"/>
                  <a:pt x="14169" y="2465"/>
                </a:cubicBezTo>
                <a:cubicBezTo>
                  <a:pt x="14153" y="2465"/>
                  <a:pt x="14136" y="2465"/>
                  <a:pt x="14136" y="2465"/>
                </a:cubicBezTo>
                <a:cubicBezTo>
                  <a:pt x="14120" y="2481"/>
                  <a:pt x="14103" y="2481"/>
                  <a:pt x="14087" y="2481"/>
                </a:cubicBezTo>
                <a:lnTo>
                  <a:pt x="14071" y="2498"/>
                </a:lnTo>
                <a:lnTo>
                  <a:pt x="14054" y="2498"/>
                </a:lnTo>
                <a:cubicBezTo>
                  <a:pt x="14006" y="2514"/>
                  <a:pt x="14006" y="2514"/>
                  <a:pt x="14006" y="2514"/>
                </a:cubicBezTo>
                <a:lnTo>
                  <a:pt x="13989" y="2514"/>
                </a:lnTo>
                <a:lnTo>
                  <a:pt x="13973" y="2530"/>
                </a:lnTo>
                <a:cubicBezTo>
                  <a:pt x="13924" y="2530"/>
                  <a:pt x="13924" y="2530"/>
                  <a:pt x="13924" y="2530"/>
                </a:cubicBezTo>
                <a:cubicBezTo>
                  <a:pt x="13891" y="2546"/>
                  <a:pt x="13875" y="2563"/>
                  <a:pt x="13842" y="2563"/>
                </a:cubicBezTo>
                <a:cubicBezTo>
                  <a:pt x="13810" y="2579"/>
                  <a:pt x="13777" y="2579"/>
                  <a:pt x="13761" y="2595"/>
                </a:cubicBezTo>
                <a:cubicBezTo>
                  <a:pt x="13728" y="2595"/>
                  <a:pt x="13695" y="2612"/>
                  <a:pt x="13663" y="2612"/>
                </a:cubicBezTo>
                <a:cubicBezTo>
                  <a:pt x="13630" y="2628"/>
                  <a:pt x="13614" y="2628"/>
                  <a:pt x="13581" y="2645"/>
                </a:cubicBezTo>
                <a:cubicBezTo>
                  <a:pt x="13549" y="2645"/>
                  <a:pt x="13516" y="2661"/>
                  <a:pt x="13483" y="2661"/>
                </a:cubicBezTo>
                <a:cubicBezTo>
                  <a:pt x="13450" y="2677"/>
                  <a:pt x="13418" y="2677"/>
                  <a:pt x="13385" y="2694"/>
                </a:cubicBezTo>
                <a:cubicBezTo>
                  <a:pt x="13353" y="2694"/>
                  <a:pt x="13320" y="2710"/>
                  <a:pt x="13287" y="2710"/>
                </a:cubicBezTo>
                <a:cubicBezTo>
                  <a:pt x="13140" y="2759"/>
                  <a:pt x="13140" y="2759"/>
                  <a:pt x="13140" y="2759"/>
                </a:cubicBezTo>
                <a:cubicBezTo>
                  <a:pt x="13124" y="2759"/>
                  <a:pt x="13108" y="2759"/>
                  <a:pt x="13092" y="2775"/>
                </a:cubicBezTo>
                <a:cubicBezTo>
                  <a:pt x="13026" y="2775"/>
                  <a:pt x="13026" y="2775"/>
                  <a:pt x="13026" y="2775"/>
                </a:cubicBezTo>
                <a:cubicBezTo>
                  <a:pt x="12977" y="2791"/>
                  <a:pt x="12977" y="2791"/>
                  <a:pt x="12977" y="2791"/>
                </a:cubicBezTo>
                <a:cubicBezTo>
                  <a:pt x="12896" y="2824"/>
                  <a:pt x="12896" y="2824"/>
                  <a:pt x="12896" y="2824"/>
                </a:cubicBezTo>
                <a:cubicBezTo>
                  <a:pt x="12814" y="2840"/>
                  <a:pt x="12814" y="2840"/>
                  <a:pt x="12814" y="2840"/>
                </a:cubicBezTo>
                <a:cubicBezTo>
                  <a:pt x="12748" y="2857"/>
                  <a:pt x="12748" y="2857"/>
                  <a:pt x="12748" y="2857"/>
                </a:cubicBezTo>
                <a:lnTo>
                  <a:pt x="12732" y="2857"/>
                </a:lnTo>
                <a:cubicBezTo>
                  <a:pt x="12716" y="2873"/>
                  <a:pt x="12716" y="2873"/>
                  <a:pt x="12700" y="2873"/>
                </a:cubicBezTo>
                <a:cubicBezTo>
                  <a:pt x="12683" y="2873"/>
                  <a:pt x="12651" y="2890"/>
                  <a:pt x="12651" y="2890"/>
                </a:cubicBezTo>
                <a:cubicBezTo>
                  <a:pt x="12634" y="2890"/>
                  <a:pt x="12634" y="2890"/>
                  <a:pt x="12634" y="2890"/>
                </a:cubicBezTo>
                <a:cubicBezTo>
                  <a:pt x="12618" y="2890"/>
                  <a:pt x="12618" y="2890"/>
                  <a:pt x="12618" y="2890"/>
                </a:cubicBezTo>
                <a:cubicBezTo>
                  <a:pt x="12536" y="2922"/>
                  <a:pt x="12536" y="2922"/>
                  <a:pt x="12536" y="2922"/>
                </a:cubicBezTo>
                <a:cubicBezTo>
                  <a:pt x="12439" y="2955"/>
                  <a:pt x="12439" y="2955"/>
                  <a:pt x="12439" y="2955"/>
                </a:cubicBezTo>
                <a:cubicBezTo>
                  <a:pt x="12406" y="2955"/>
                  <a:pt x="12406" y="2955"/>
                  <a:pt x="12406" y="2955"/>
                </a:cubicBezTo>
                <a:cubicBezTo>
                  <a:pt x="12357" y="2971"/>
                  <a:pt x="12357" y="2971"/>
                  <a:pt x="12357" y="2971"/>
                </a:cubicBezTo>
                <a:cubicBezTo>
                  <a:pt x="12291" y="3003"/>
                  <a:pt x="12291" y="3003"/>
                  <a:pt x="12291" y="3003"/>
                </a:cubicBezTo>
                <a:cubicBezTo>
                  <a:pt x="12275" y="3003"/>
                  <a:pt x="12259" y="3003"/>
                  <a:pt x="12243" y="3020"/>
                </a:cubicBezTo>
                <a:cubicBezTo>
                  <a:pt x="12226" y="3020"/>
                  <a:pt x="12194" y="3036"/>
                  <a:pt x="12177" y="3036"/>
                </a:cubicBezTo>
                <a:cubicBezTo>
                  <a:pt x="12161" y="3053"/>
                  <a:pt x="12144" y="3053"/>
                  <a:pt x="12128" y="3053"/>
                </a:cubicBezTo>
                <a:cubicBezTo>
                  <a:pt x="12112" y="3069"/>
                  <a:pt x="12079" y="3069"/>
                  <a:pt x="12063" y="3085"/>
                </a:cubicBezTo>
                <a:cubicBezTo>
                  <a:pt x="12014" y="3102"/>
                  <a:pt x="12014" y="3102"/>
                  <a:pt x="12014" y="3102"/>
                </a:cubicBezTo>
                <a:cubicBezTo>
                  <a:pt x="11998" y="3102"/>
                  <a:pt x="11998" y="3118"/>
                  <a:pt x="11981" y="3118"/>
                </a:cubicBezTo>
                <a:cubicBezTo>
                  <a:pt x="11981" y="3118"/>
                  <a:pt x="11965" y="3118"/>
                  <a:pt x="11949" y="3134"/>
                </a:cubicBezTo>
                <a:cubicBezTo>
                  <a:pt x="11899" y="3151"/>
                  <a:pt x="11899" y="3151"/>
                  <a:pt x="11899" y="3151"/>
                </a:cubicBezTo>
                <a:cubicBezTo>
                  <a:pt x="11867" y="3167"/>
                  <a:pt x="11867" y="3167"/>
                  <a:pt x="11867" y="3167"/>
                </a:cubicBezTo>
                <a:cubicBezTo>
                  <a:pt x="11818" y="3183"/>
                  <a:pt x="11818" y="3183"/>
                  <a:pt x="11818" y="3183"/>
                </a:cubicBezTo>
                <a:cubicBezTo>
                  <a:pt x="11802" y="3183"/>
                  <a:pt x="11802" y="3199"/>
                  <a:pt x="11786" y="3199"/>
                </a:cubicBezTo>
                <a:cubicBezTo>
                  <a:pt x="11786" y="3199"/>
                  <a:pt x="11769" y="3199"/>
                  <a:pt x="11769" y="3216"/>
                </a:cubicBezTo>
                <a:cubicBezTo>
                  <a:pt x="11753" y="3216"/>
                  <a:pt x="11753" y="3216"/>
                  <a:pt x="11736" y="3216"/>
                </a:cubicBezTo>
                <a:cubicBezTo>
                  <a:pt x="11687" y="3248"/>
                  <a:pt x="11687" y="3248"/>
                  <a:pt x="11687" y="3248"/>
                </a:cubicBezTo>
                <a:lnTo>
                  <a:pt x="11671" y="3248"/>
                </a:lnTo>
                <a:cubicBezTo>
                  <a:pt x="11671" y="3248"/>
                  <a:pt x="11638" y="3265"/>
                  <a:pt x="11638" y="3281"/>
                </a:cubicBezTo>
                <a:cubicBezTo>
                  <a:pt x="11590" y="3298"/>
                  <a:pt x="11590" y="3298"/>
                  <a:pt x="11590" y="3298"/>
                </a:cubicBezTo>
                <a:cubicBezTo>
                  <a:pt x="11541" y="3330"/>
                  <a:pt x="11541" y="3330"/>
                  <a:pt x="11541" y="3330"/>
                </a:cubicBezTo>
                <a:cubicBezTo>
                  <a:pt x="11491" y="3347"/>
                  <a:pt x="11491" y="3347"/>
                  <a:pt x="11491" y="3347"/>
                </a:cubicBezTo>
                <a:cubicBezTo>
                  <a:pt x="11426" y="3379"/>
                  <a:pt x="11426" y="3379"/>
                  <a:pt x="11426" y="3379"/>
                </a:cubicBezTo>
                <a:cubicBezTo>
                  <a:pt x="11394" y="3395"/>
                  <a:pt x="11361" y="3428"/>
                  <a:pt x="11329" y="3444"/>
                </a:cubicBezTo>
                <a:cubicBezTo>
                  <a:pt x="11296" y="3460"/>
                  <a:pt x="11263" y="3476"/>
                  <a:pt x="11230" y="3509"/>
                </a:cubicBezTo>
                <a:cubicBezTo>
                  <a:pt x="11198" y="3525"/>
                  <a:pt x="11165" y="3541"/>
                  <a:pt x="11133" y="3574"/>
                </a:cubicBezTo>
                <a:cubicBezTo>
                  <a:pt x="11100" y="3590"/>
                  <a:pt x="11084" y="3623"/>
                  <a:pt x="11051" y="3639"/>
                </a:cubicBezTo>
                <a:cubicBezTo>
                  <a:pt x="11018" y="3655"/>
                  <a:pt x="10985" y="3688"/>
                  <a:pt x="10969" y="3704"/>
                </a:cubicBezTo>
                <a:cubicBezTo>
                  <a:pt x="10937" y="3737"/>
                  <a:pt x="10904" y="3754"/>
                  <a:pt x="10888" y="3786"/>
                </a:cubicBezTo>
                <a:cubicBezTo>
                  <a:pt x="10855" y="3803"/>
                  <a:pt x="10839" y="3835"/>
                  <a:pt x="10806" y="3868"/>
                </a:cubicBezTo>
                <a:cubicBezTo>
                  <a:pt x="10789" y="3884"/>
                  <a:pt x="10757" y="3917"/>
                  <a:pt x="10741" y="3949"/>
                </a:cubicBezTo>
                <a:lnTo>
                  <a:pt x="10741" y="3949"/>
                </a:lnTo>
                <a:cubicBezTo>
                  <a:pt x="10741" y="3966"/>
                  <a:pt x="10724" y="3966"/>
                  <a:pt x="10724" y="3966"/>
                </a:cubicBezTo>
                <a:lnTo>
                  <a:pt x="10708" y="3982"/>
                </a:lnTo>
                <a:cubicBezTo>
                  <a:pt x="10692" y="4015"/>
                  <a:pt x="10692" y="4015"/>
                  <a:pt x="10692" y="4015"/>
                </a:cubicBezTo>
                <a:lnTo>
                  <a:pt x="10692" y="4015"/>
                </a:lnTo>
                <a:cubicBezTo>
                  <a:pt x="10692" y="4015"/>
                  <a:pt x="10692" y="4031"/>
                  <a:pt x="10676" y="4031"/>
                </a:cubicBezTo>
                <a:cubicBezTo>
                  <a:pt x="10659" y="4064"/>
                  <a:pt x="10659" y="4064"/>
                  <a:pt x="10659" y="4064"/>
                </a:cubicBezTo>
                <a:cubicBezTo>
                  <a:pt x="10643" y="4096"/>
                  <a:pt x="10643" y="4096"/>
                  <a:pt x="10643" y="4096"/>
                </a:cubicBezTo>
                <a:lnTo>
                  <a:pt x="10643" y="4096"/>
                </a:lnTo>
                <a:lnTo>
                  <a:pt x="10643" y="4096"/>
                </a:lnTo>
                <a:cubicBezTo>
                  <a:pt x="10610" y="4162"/>
                  <a:pt x="10610" y="4162"/>
                  <a:pt x="10610" y="4162"/>
                </a:cubicBezTo>
                <a:cubicBezTo>
                  <a:pt x="10610" y="4162"/>
                  <a:pt x="10594" y="4162"/>
                  <a:pt x="10594" y="4178"/>
                </a:cubicBezTo>
                <a:lnTo>
                  <a:pt x="10594" y="4178"/>
                </a:lnTo>
                <a:cubicBezTo>
                  <a:pt x="10594" y="4194"/>
                  <a:pt x="10594" y="4194"/>
                  <a:pt x="10594" y="4194"/>
                </a:cubicBezTo>
                <a:cubicBezTo>
                  <a:pt x="10594" y="4194"/>
                  <a:pt x="10577" y="4194"/>
                  <a:pt x="10577" y="4211"/>
                </a:cubicBezTo>
                <a:lnTo>
                  <a:pt x="10577" y="4211"/>
                </a:lnTo>
                <a:cubicBezTo>
                  <a:pt x="10577" y="4227"/>
                  <a:pt x="10577" y="4227"/>
                  <a:pt x="10577" y="4227"/>
                </a:cubicBezTo>
                <a:lnTo>
                  <a:pt x="10561" y="4243"/>
                </a:lnTo>
                <a:lnTo>
                  <a:pt x="10561" y="4243"/>
                </a:lnTo>
                <a:cubicBezTo>
                  <a:pt x="10545" y="4292"/>
                  <a:pt x="10545" y="4292"/>
                  <a:pt x="10545" y="4292"/>
                </a:cubicBezTo>
                <a:cubicBezTo>
                  <a:pt x="10545" y="4308"/>
                  <a:pt x="10545" y="4308"/>
                  <a:pt x="10545" y="4308"/>
                </a:cubicBezTo>
                <a:lnTo>
                  <a:pt x="10528" y="4325"/>
                </a:lnTo>
                <a:lnTo>
                  <a:pt x="10528" y="4325"/>
                </a:lnTo>
                <a:cubicBezTo>
                  <a:pt x="10528" y="4341"/>
                  <a:pt x="10528" y="4341"/>
                  <a:pt x="10528" y="4341"/>
                </a:cubicBezTo>
                <a:cubicBezTo>
                  <a:pt x="10512" y="4390"/>
                  <a:pt x="10512" y="4390"/>
                  <a:pt x="10512" y="4390"/>
                </a:cubicBezTo>
                <a:cubicBezTo>
                  <a:pt x="10496" y="4439"/>
                  <a:pt x="10496" y="4439"/>
                  <a:pt x="10496" y="4439"/>
                </a:cubicBezTo>
                <a:cubicBezTo>
                  <a:pt x="10496" y="4472"/>
                  <a:pt x="10496" y="4472"/>
                  <a:pt x="10496" y="4472"/>
                </a:cubicBezTo>
                <a:lnTo>
                  <a:pt x="10496" y="4472"/>
                </a:lnTo>
                <a:lnTo>
                  <a:pt x="10496" y="4488"/>
                </a:lnTo>
                <a:cubicBezTo>
                  <a:pt x="10480" y="4537"/>
                  <a:pt x="10480" y="4537"/>
                  <a:pt x="10480" y="4537"/>
                </a:cubicBezTo>
                <a:lnTo>
                  <a:pt x="10480" y="4553"/>
                </a:lnTo>
                <a:cubicBezTo>
                  <a:pt x="10480" y="4553"/>
                  <a:pt x="10480" y="4553"/>
                  <a:pt x="10480" y="4570"/>
                </a:cubicBezTo>
                <a:cubicBezTo>
                  <a:pt x="10480" y="4586"/>
                  <a:pt x="10480" y="4586"/>
                  <a:pt x="10480" y="4586"/>
                </a:cubicBezTo>
                <a:cubicBezTo>
                  <a:pt x="10480" y="4602"/>
                  <a:pt x="10480" y="4602"/>
                  <a:pt x="10480" y="4619"/>
                </a:cubicBezTo>
                <a:lnTo>
                  <a:pt x="10480" y="4635"/>
                </a:lnTo>
                <a:cubicBezTo>
                  <a:pt x="10480" y="4652"/>
                  <a:pt x="10480" y="4652"/>
                  <a:pt x="10480" y="4668"/>
                </a:cubicBezTo>
                <a:cubicBezTo>
                  <a:pt x="10480" y="4700"/>
                  <a:pt x="10480" y="4700"/>
                  <a:pt x="10480" y="4700"/>
                </a:cubicBezTo>
                <a:lnTo>
                  <a:pt x="10480" y="4700"/>
                </a:lnTo>
                <a:cubicBezTo>
                  <a:pt x="10480" y="4717"/>
                  <a:pt x="10480" y="4717"/>
                  <a:pt x="10480" y="4717"/>
                </a:cubicBezTo>
                <a:cubicBezTo>
                  <a:pt x="10480" y="4733"/>
                  <a:pt x="10480" y="4733"/>
                  <a:pt x="10480" y="4733"/>
                </a:cubicBezTo>
                <a:cubicBezTo>
                  <a:pt x="10480" y="4733"/>
                  <a:pt x="10480" y="4733"/>
                  <a:pt x="10480" y="4749"/>
                </a:cubicBezTo>
                <a:cubicBezTo>
                  <a:pt x="10480" y="4749"/>
                  <a:pt x="10480" y="4749"/>
                  <a:pt x="10480" y="4765"/>
                </a:cubicBezTo>
                <a:lnTo>
                  <a:pt x="10480" y="4765"/>
                </a:lnTo>
                <a:cubicBezTo>
                  <a:pt x="10480" y="4782"/>
                  <a:pt x="10480" y="4782"/>
                  <a:pt x="10480" y="4782"/>
                </a:cubicBezTo>
                <a:lnTo>
                  <a:pt x="10480" y="4798"/>
                </a:lnTo>
                <a:lnTo>
                  <a:pt x="10480" y="4814"/>
                </a:lnTo>
                <a:cubicBezTo>
                  <a:pt x="10480" y="4831"/>
                  <a:pt x="10480" y="4831"/>
                  <a:pt x="10480" y="4831"/>
                </a:cubicBezTo>
                <a:lnTo>
                  <a:pt x="10480" y="4847"/>
                </a:lnTo>
                <a:cubicBezTo>
                  <a:pt x="10480" y="4864"/>
                  <a:pt x="10480" y="4864"/>
                  <a:pt x="10496" y="4880"/>
                </a:cubicBezTo>
                <a:cubicBezTo>
                  <a:pt x="10496" y="4880"/>
                  <a:pt x="10496" y="4896"/>
                  <a:pt x="10496" y="4913"/>
                </a:cubicBezTo>
                <a:cubicBezTo>
                  <a:pt x="10496" y="4929"/>
                  <a:pt x="10496" y="4929"/>
                  <a:pt x="10496" y="4929"/>
                </a:cubicBezTo>
                <a:lnTo>
                  <a:pt x="10496" y="4945"/>
                </a:lnTo>
                <a:lnTo>
                  <a:pt x="10496" y="4961"/>
                </a:lnTo>
                <a:cubicBezTo>
                  <a:pt x="10512" y="5010"/>
                  <a:pt x="10512" y="5010"/>
                  <a:pt x="10512" y="5010"/>
                </a:cubicBezTo>
                <a:cubicBezTo>
                  <a:pt x="10528" y="5043"/>
                  <a:pt x="10528" y="5043"/>
                  <a:pt x="10528" y="5043"/>
                </a:cubicBezTo>
                <a:cubicBezTo>
                  <a:pt x="10528" y="5076"/>
                  <a:pt x="10528" y="5076"/>
                  <a:pt x="10528" y="5076"/>
                </a:cubicBezTo>
                <a:cubicBezTo>
                  <a:pt x="10561" y="5125"/>
                  <a:pt x="10561" y="5125"/>
                  <a:pt x="10561" y="5125"/>
                </a:cubicBezTo>
                <a:cubicBezTo>
                  <a:pt x="10561" y="5141"/>
                  <a:pt x="10561" y="5157"/>
                  <a:pt x="10577" y="5174"/>
                </a:cubicBezTo>
                <a:cubicBezTo>
                  <a:pt x="10577" y="5206"/>
                  <a:pt x="10594" y="5222"/>
                  <a:pt x="10594" y="5239"/>
                </a:cubicBezTo>
                <a:cubicBezTo>
                  <a:pt x="10610" y="5255"/>
                  <a:pt x="10610" y="5272"/>
                  <a:pt x="10626" y="5288"/>
                </a:cubicBezTo>
                <a:cubicBezTo>
                  <a:pt x="10643" y="5304"/>
                  <a:pt x="10643" y="5337"/>
                  <a:pt x="10659" y="5353"/>
                </a:cubicBezTo>
                <a:cubicBezTo>
                  <a:pt x="10659" y="5353"/>
                  <a:pt x="10659" y="5370"/>
                  <a:pt x="10676" y="5386"/>
                </a:cubicBezTo>
                <a:lnTo>
                  <a:pt x="10692" y="5402"/>
                </a:lnTo>
                <a:cubicBezTo>
                  <a:pt x="10692" y="5418"/>
                  <a:pt x="10708" y="5418"/>
                  <a:pt x="10708" y="5435"/>
                </a:cubicBezTo>
                <a:cubicBezTo>
                  <a:pt x="10724" y="5467"/>
                  <a:pt x="10724" y="5467"/>
                  <a:pt x="10724" y="5467"/>
                </a:cubicBezTo>
                <a:lnTo>
                  <a:pt x="10724" y="5467"/>
                </a:lnTo>
                <a:cubicBezTo>
                  <a:pt x="10724" y="5467"/>
                  <a:pt x="10724" y="5467"/>
                  <a:pt x="10741" y="5484"/>
                </a:cubicBezTo>
                <a:lnTo>
                  <a:pt x="10741" y="5484"/>
                </a:lnTo>
                <a:lnTo>
                  <a:pt x="10757" y="5517"/>
                </a:lnTo>
                <a:cubicBezTo>
                  <a:pt x="10773" y="5533"/>
                  <a:pt x="10773" y="5533"/>
                  <a:pt x="10773" y="5533"/>
                </a:cubicBezTo>
                <a:cubicBezTo>
                  <a:pt x="10789" y="5549"/>
                  <a:pt x="10789" y="5549"/>
                  <a:pt x="10789" y="5549"/>
                </a:cubicBezTo>
                <a:lnTo>
                  <a:pt x="10789" y="5566"/>
                </a:lnTo>
                <a:cubicBezTo>
                  <a:pt x="10789" y="5566"/>
                  <a:pt x="10806" y="5566"/>
                  <a:pt x="10806" y="5582"/>
                </a:cubicBezTo>
                <a:cubicBezTo>
                  <a:pt x="10822" y="5614"/>
                  <a:pt x="10822" y="5614"/>
                  <a:pt x="10822" y="5614"/>
                </a:cubicBezTo>
                <a:cubicBezTo>
                  <a:pt x="10839" y="5614"/>
                  <a:pt x="10839" y="5631"/>
                  <a:pt x="10855" y="5631"/>
                </a:cubicBezTo>
                <a:cubicBezTo>
                  <a:pt x="10855" y="5647"/>
                  <a:pt x="10855" y="5647"/>
                  <a:pt x="10871" y="5663"/>
                </a:cubicBezTo>
                <a:cubicBezTo>
                  <a:pt x="10871" y="5680"/>
                  <a:pt x="10888" y="5680"/>
                  <a:pt x="10888" y="5696"/>
                </a:cubicBezTo>
                <a:cubicBezTo>
                  <a:pt x="10920" y="5729"/>
                  <a:pt x="10920" y="5729"/>
                  <a:pt x="10920" y="5729"/>
                </a:cubicBezTo>
                <a:cubicBezTo>
                  <a:pt x="10920" y="5729"/>
                  <a:pt x="10920" y="5729"/>
                  <a:pt x="10937" y="5729"/>
                </a:cubicBezTo>
                <a:cubicBezTo>
                  <a:pt x="10937" y="5745"/>
                  <a:pt x="10937" y="5745"/>
                  <a:pt x="10937" y="5745"/>
                </a:cubicBezTo>
                <a:cubicBezTo>
                  <a:pt x="11002" y="5810"/>
                  <a:pt x="11002" y="5810"/>
                  <a:pt x="11002" y="5810"/>
                </a:cubicBezTo>
                <a:cubicBezTo>
                  <a:pt x="11018" y="5843"/>
                  <a:pt x="11018" y="5843"/>
                  <a:pt x="11018" y="5843"/>
                </a:cubicBezTo>
                <a:cubicBezTo>
                  <a:pt x="11051" y="5859"/>
                  <a:pt x="11051" y="5859"/>
                  <a:pt x="11051" y="5859"/>
                </a:cubicBezTo>
                <a:cubicBezTo>
                  <a:pt x="11100" y="5925"/>
                  <a:pt x="11100" y="5925"/>
                  <a:pt x="11100" y="5925"/>
                </a:cubicBezTo>
                <a:cubicBezTo>
                  <a:pt x="11165" y="5974"/>
                  <a:pt x="11165" y="5974"/>
                  <a:pt x="11165" y="5974"/>
                </a:cubicBezTo>
                <a:cubicBezTo>
                  <a:pt x="11165" y="5990"/>
                  <a:pt x="11181" y="5990"/>
                  <a:pt x="11181" y="5990"/>
                </a:cubicBezTo>
                <a:cubicBezTo>
                  <a:pt x="11181" y="6006"/>
                  <a:pt x="11198" y="6006"/>
                  <a:pt x="11198" y="6006"/>
                </a:cubicBezTo>
                <a:lnTo>
                  <a:pt x="11214" y="6023"/>
                </a:lnTo>
                <a:lnTo>
                  <a:pt x="11230" y="6039"/>
                </a:lnTo>
                <a:cubicBezTo>
                  <a:pt x="11296" y="6088"/>
                  <a:pt x="11296" y="6088"/>
                  <a:pt x="11296" y="6088"/>
                </a:cubicBezTo>
                <a:cubicBezTo>
                  <a:pt x="11296" y="6104"/>
                  <a:pt x="11312" y="6104"/>
                  <a:pt x="11312" y="6104"/>
                </a:cubicBezTo>
                <a:cubicBezTo>
                  <a:pt x="11312" y="6120"/>
                  <a:pt x="11329" y="6120"/>
                  <a:pt x="11329" y="6120"/>
                </a:cubicBezTo>
                <a:cubicBezTo>
                  <a:pt x="11345" y="6137"/>
                  <a:pt x="11345" y="6137"/>
                  <a:pt x="11345" y="6137"/>
                </a:cubicBezTo>
                <a:lnTo>
                  <a:pt x="11361" y="6153"/>
                </a:lnTo>
                <a:cubicBezTo>
                  <a:pt x="11410" y="6186"/>
                  <a:pt x="11410" y="6186"/>
                  <a:pt x="11410" y="6186"/>
                </a:cubicBezTo>
                <a:lnTo>
                  <a:pt x="11410" y="6186"/>
                </a:lnTo>
                <a:cubicBezTo>
                  <a:pt x="11410" y="6202"/>
                  <a:pt x="11426" y="6202"/>
                  <a:pt x="11426" y="6202"/>
                </a:cubicBezTo>
                <a:lnTo>
                  <a:pt x="11508" y="6267"/>
                </a:lnTo>
                <a:cubicBezTo>
                  <a:pt x="11508" y="6267"/>
                  <a:pt x="11524" y="6267"/>
                  <a:pt x="11524" y="6284"/>
                </a:cubicBezTo>
                <a:lnTo>
                  <a:pt x="11541" y="6284"/>
                </a:lnTo>
                <a:cubicBezTo>
                  <a:pt x="11557" y="6300"/>
                  <a:pt x="11557" y="6300"/>
                  <a:pt x="11557" y="6300"/>
                </a:cubicBezTo>
                <a:cubicBezTo>
                  <a:pt x="11622" y="6349"/>
                  <a:pt x="11622" y="6349"/>
                  <a:pt x="11622" y="6349"/>
                </a:cubicBezTo>
                <a:cubicBezTo>
                  <a:pt x="11622" y="6349"/>
                  <a:pt x="11638" y="6349"/>
                  <a:pt x="11638" y="6365"/>
                </a:cubicBezTo>
                <a:cubicBezTo>
                  <a:pt x="11655" y="6365"/>
                  <a:pt x="11655" y="6365"/>
                  <a:pt x="11655" y="6382"/>
                </a:cubicBezTo>
                <a:cubicBezTo>
                  <a:pt x="11736" y="6431"/>
                  <a:pt x="11736" y="6431"/>
                  <a:pt x="11736" y="6431"/>
                </a:cubicBezTo>
                <a:cubicBezTo>
                  <a:pt x="11786" y="6447"/>
                  <a:pt x="11786" y="6447"/>
                  <a:pt x="11786" y="6447"/>
                </a:cubicBezTo>
                <a:cubicBezTo>
                  <a:pt x="11786" y="6463"/>
                  <a:pt x="11786" y="6463"/>
                  <a:pt x="11802" y="6463"/>
                </a:cubicBezTo>
                <a:lnTo>
                  <a:pt x="11802" y="6463"/>
                </a:lnTo>
                <a:cubicBezTo>
                  <a:pt x="11818" y="6480"/>
                  <a:pt x="11818" y="6480"/>
                  <a:pt x="11818" y="6480"/>
                </a:cubicBezTo>
                <a:cubicBezTo>
                  <a:pt x="11883" y="6512"/>
                  <a:pt x="11949" y="6545"/>
                  <a:pt x="11998" y="6594"/>
                </a:cubicBezTo>
                <a:cubicBezTo>
                  <a:pt x="12063" y="6627"/>
                  <a:pt x="12128" y="6659"/>
                  <a:pt x="12177" y="6692"/>
                </a:cubicBezTo>
                <a:cubicBezTo>
                  <a:pt x="12243" y="6724"/>
                  <a:pt x="12308" y="6757"/>
                  <a:pt x="12373" y="6790"/>
                </a:cubicBezTo>
                <a:cubicBezTo>
                  <a:pt x="12439" y="6822"/>
                  <a:pt x="12504" y="6855"/>
                  <a:pt x="12569" y="6888"/>
                </a:cubicBezTo>
                <a:cubicBezTo>
                  <a:pt x="12716" y="6953"/>
                  <a:pt x="12847" y="7018"/>
                  <a:pt x="12993" y="7067"/>
                </a:cubicBezTo>
                <a:cubicBezTo>
                  <a:pt x="13140" y="7133"/>
                  <a:pt x="13304" y="7181"/>
                  <a:pt x="13450" y="7247"/>
                </a:cubicBezTo>
                <a:cubicBezTo>
                  <a:pt x="13597" y="7296"/>
                  <a:pt x="13761" y="7345"/>
                  <a:pt x="13924" y="7394"/>
                </a:cubicBezTo>
                <a:cubicBezTo>
                  <a:pt x="14071" y="7443"/>
                  <a:pt x="14234" y="7492"/>
                  <a:pt x="14398" y="7525"/>
                </a:cubicBezTo>
                <a:cubicBezTo>
                  <a:pt x="14561" y="7557"/>
                  <a:pt x="14740" y="7606"/>
                  <a:pt x="14903" y="7638"/>
                </a:cubicBezTo>
                <a:cubicBezTo>
                  <a:pt x="15067" y="7671"/>
                  <a:pt x="15230" y="7704"/>
                  <a:pt x="15409" y="7737"/>
                </a:cubicBezTo>
                <a:cubicBezTo>
                  <a:pt x="15573" y="7753"/>
                  <a:pt x="15736" y="7786"/>
                  <a:pt x="15916" y="7802"/>
                </a:cubicBezTo>
                <a:cubicBezTo>
                  <a:pt x="16079" y="7834"/>
                  <a:pt x="16242" y="7851"/>
                  <a:pt x="16405" y="7867"/>
                </a:cubicBezTo>
                <a:cubicBezTo>
                  <a:pt x="16536" y="7883"/>
                  <a:pt x="16536" y="7883"/>
                  <a:pt x="16536" y="7883"/>
                </a:cubicBezTo>
                <a:cubicBezTo>
                  <a:pt x="16552" y="7883"/>
                  <a:pt x="16552" y="7883"/>
                  <a:pt x="16569" y="7883"/>
                </a:cubicBezTo>
                <a:cubicBezTo>
                  <a:pt x="16585" y="7883"/>
                  <a:pt x="16585" y="7883"/>
                  <a:pt x="16601" y="7883"/>
                </a:cubicBezTo>
                <a:cubicBezTo>
                  <a:pt x="16601" y="7883"/>
                  <a:pt x="16650" y="7883"/>
                  <a:pt x="16666" y="7883"/>
                </a:cubicBezTo>
                <a:cubicBezTo>
                  <a:pt x="16781" y="7900"/>
                  <a:pt x="16781" y="7900"/>
                  <a:pt x="16781" y="7900"/>
                </a:cubicBezTo>
                <a:cubicBezTo>
                  <a:pt x="16797" y="7900"/>
                  <a:pt x="16814" y="7900"/>
                  <a:pt x="16814" y="7900"/>
                </a:cubicBezTo>
                <a:cubicBezTo>
                  <a:pt x="16830" y="7900"/>
                  <a:pt x="16846" y="7900"/>
                  <a:pt x="16846" y="7900"/>
                </a:cubicBezTo>
                <a:cubicBezTo>
                  <a:pt x="16879" y="7900"/>
                  <a:pt x="16879" y="7900"/>
                  <a:pt x="16879" y="7900"/>
                </a:cubicBezTo>
                <a:cubicBezTo>
                  <a:pt x="16895" y="7900"/>
                  <a:pt x="16895" y="7900"/>
                  <a:pt x="16911" y="7900"/>
                </a:cubicBezTo>
                <a:cubicBezTo>
                  <a:pt x="17091" y="7916"/>
                  <a:pt x="17091" y="7916"/>
                  <a:pt x="17091" y="7916"/>
                </a:cubicBezTo>
                <a:cubicBezTo>
                  <a:pt x="17123" y="7916"/>
                  <a:pt x="17123" y="7916"/>
                  <a:pt x="17123" y="7916"/>
                </a:cubicBezTo>
                <a:cubicBezTo>
                  <a:pt x="17156" y="7916"/>
                  <a:pt x="17156" y="7916"/>
                  <a:pt x="17156" y="7916"/>
                </a:cubicBezTo>
                <a:cubicBezTo>
                  <a:pt x="17401" y="7932"/>
                  <a:pt x="17401" y="7932"/>
                  <a:pt x="17401" y="7932"/>
                </a:cubicBezTo>
                <a:cubicBezTo>
                  <a:pt x="17401" y="7932"/>
                  <a:pt x="17417" y="7932"/>
                  <a:pt x="17434" y="7932"/>
                </a:cubicBezTo>
                <a:lnTo>
                  <a:pt x="17450" y="7932"/>
                </a:lnTo>
                <a:cubicBezTo>
                  <a:pt x="17467" y="7932"/>
                  <a:pt x="17483" y="7932"/>
                  <a:pt x="17483" y="7932"/>
                </a:cubicBezTo>
                <a:cubicBezTo>
                  <a:pt x="17515" y="7932"/>
                  <a:pt x="17515" y="7932"/>
                  <a:pt x="17515" y="7932"/>
                </a:cubicBezTo>
                <a:cubicBezTo>
                  <a:pt x="17630" y="7932"/>
                  <a:pt x="17630" y="7932"/>
                  <a:pt x="17630" y="7932"/>
                </a:cubicBezTo>
                <a:cubicBezTo>
                  <a:pt x="17744" y="7932"/>
                  <a:pt x="17744" y="7932"/>
                  <a:pt x="17744" y="7932"/>
                </a:cubicBezTo>
                <a:cubicBezTo>
                  <a:pt x="17760" y="7932"/>
                  <a:pt x="17760" y="7932"/>
                  <a:pt x="17776" y="7932"/>
                </a:cubicBezTo>
                <a:cubicBezTo>
                  <a:pt x="17776" y="7932"/>
                  <a:pt x="17793" y="7932"/>
                  <a:pt x="17809" y="7932"/>
                </a:cubicBezTo>
                <a:cubicBezTo>
                  <a:pt x="17858" y="7932"/>
                  <a:pt x="17858" y="7932"/>
                  <a:pt x="17858" y="7932"/>
                </a:cubicBezTo>
                <a:cubicBezTo>
                  <a:pt x="18087" y="7932"/>
                  <a:pt x="18087" y="7932"/>
                  <a:pt x="18087" y="7932"/>
                </a:cubicBezTo>
                <a:cubicBezTo>
                  <a:pt x="18299" y="7932"/>
                  <a:pt x="18299" y="7932"/>
                  <a:pt x="18299" y="7932"/>
                </a:cubicBezTo>
                <a:cubicBezTo>
                  <a:pt x="18315" y="7932"/>
                  <a:pt x="18332" y="7932"/>
                  <a:pt x="18332" y="7932"/>
                </a:cubicBezTo>
                <a:cubicBezTo>
                  <a:pt x="18364" y="7932"/>
                  <a:pt x="18364" y="7932"/>
                  <a:pt x="18364" y="7932"/>
                </a:cubicBezTo>
                <a:cubicBezTo>
                  <a:pt x="18364" y="7932"/>
                  <a:pt x="18381" y="7932"/>
                  <a:pt x="18397" y="7932"/>
                </a:cubicBezTo>
                <a:lnTo>
                  <a:pt x="18413" y="7932"/>
                </a:lnTo>
                <a:cubicBezTo>
                  <a:pt x="18528" y="7932"/>
                  <a:pt x="18528" y="7932"/>
                  <a:pt x="18528" y="7932"/>
                </a:cubicBezTo>
                <a:cubicBezTo>
                  <a:pt x="18544" y="7932"/>
                  <a:pt x="18560" y="7932"/>
                  <a:pt x="18577" y="7932"/>
                </a:cubicBezTo>
                <a:cubicBezTo>
                  <a:pt x="18625" y="7932"/>
                  <a:pt x="18625" y="7932"/>
                  <a:pt x="18625" y="7932"/>
                </a:cubicBezTo>
                <a:cubicBezTo>
                  <a:pt x="18642" y="7932"/>
                  <a:pt x="18674" y="7932"/>
                  <a:pt x="18690" y="7932"/>
                </a:cubicBezTo>
                <a:cubicBezTo>
                  <a:pt x="18707" y="7932"/>
                  <a:pt x="18723" y="7916"/>
                  <a:pt x="18740" y="7916"/>
                </a:cubicBezTo>
                <a:cubicBezTo>
                  <a:pt x="18952" y="7916"/>
                  <a:pt x="18952" y="7916"/>
                  <a:pt x="18952" y="7916"/>
                </a:cubicBezTo>
                <a:lnTo>
                  <a:pt x="19001" y="7916"/>
                </a:lnTo>
                <a:cubicBezTo>
                  <a:pt x="19017" y="7916"/>
                  <a:pt x="19017" y="7916"/>
                  <a:pt x="19034" y="7916"/>
                </a:cubicBezTo>
                <a:lnTo>
                  <a:pt x="19050" y="7916"/>
                </a:lnTo>
                <a:cubicBezTo>
                  <a:pt x="19164" y="7900"/>
                  <a:pt x="19164" y="7900"/>
                  <a:pt x="19164" y="7900"/>
                </a:cubicBezTo>
                <a:cubicBezTo>
                  <a:pt x="19360" y="7900"/>
                  <a:pt x="19360" y="7900"/>
                  <a:pt x="19360" y="7900"/>
                </a:cubicBezTo>
                <a:cubicBezTo>
                  <a:pt x="19556" y="7883"/>
                  <a:pt x="19556" y="7883"/>
                  <a:pt x="19556" y="7883"/>
                </a:cubicBezTo>
                <a:cubicBezTo>
                  <a:pt x="19588" y="7883"/>
                  <a:pt x="19588" y="7883"/>
                  <a:pt x="19588" y="7883"/>
                </a:cubicBezTo>
                <a:cubicBezTo>
                  <a:pt x="19588" y="5794"/>
                  <a:pt x="19588" y="5794"/>
                  <a:pt x="19588" y="5794"/>
                </a:cubicBezTo>
                <a:cubicBezTo>
                  <a:pt x="19507" y="5794"/>
                  <a:pt x="19425" y="5810"/>
                  <a:pt x="19360" y="5810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B10DE0-FB65-8BF0-2194-49ACC75DCB75}"/>
              </a:ext>
            </a:extLst>
          </p:cNvPr>
          <p:cNvSpPr txBox="1">
            <a:spLocks/>
          </p:cNvSpPr>
          <p:nvPr/>
        </p:nvSpPr>
        <p:spPr>
          <a:xfrm>
            <a:off x="368784" y="343235"/>
            <a:ext cx="10859424" cy="5108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u="none" kern="1200">
                <a:solidFill>
                  <a:schemeClr val="tx1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fetchcx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AD1F1EC-9E6E-F4CC-EF53-1B6D83A0176A}"/>
              </a:ext>
            </a:extLst>
          </p:cNvPr>
          <p:cNvSpPr txBox="1">
            <a:spLocks/>
          </p:cNvSpPr>
          <p:nvPr/>
        </p:nvSpPr>
        <p:spPr>
          <a:xfrm>
            <a:off x="523945" y="874022"/>
            <a:ext cx="8595795" cy="5572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Fueled by the desire of businesses to own their data.</a:t>
            </a:r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B46B1A18-04E2-DA6C-CAB4-35313F3B5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5640" y="3932127"/>
            <a:ext cx="1168942" cy="1478153"/>
          </a:xfrm>
          <a:custGeom>
            <a:avLst/>
            <a:gdLst>
              <a:gd name="T0" fmla="*/ 930 w 1878"/>
              <a:gd name="T1" fmla="*/ 0 h 2367"/>
              <a:gd name="T2" fmla="*/ 930 w 1878"/>
              <a:gd name="T3" fmla="*/ 0 h 2367"/>
              <a:gd name="T4" fmla="*/ 0 w 1878"/>
              <a:gd name="T5" fmla="*/ 930 h 2367"/>
              <a:gd name="T6" fmla="*/ 16 w 1878"/>
              <a:gd name="T7" fmla="*/ 1158 h 2367"/>
              <a:gd name="T8" fmla="*/ 146 w 1878"/>
              <a:gd name="T9" fmla="*/ 1469 h 2367"/>
              <a:gd name="T10" fmla="*/ 930 w 1878"/>
              <a:gd name="T11" fmla="*/ 2366 h 2367"/>
              <a:gd name="T12" fmla="*/ 1730 w 1878"/>
              <a:gd name="T13" fmla="*/ 1469 h 2367"/>
              <a:gd name="T14" fmla="*/ 1844 w 1878"/>
              <a:gd name="T15" fmla="*/ 1158 h 2367"/>
              <a:gd name="T16" fmla="*/ 1877 w 1878"/>
              <a:gd name="T17" fmla="*/ 930 h 2367"/>
              <a:gd name="T18" fmla="*/ 930 w 1878"/>
              <a:gd name="T19" fmla="*/ 0 h 2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78" h="2367">
                <a:moveTo>
                  <a:pt x="930" y="0"/>
                </a:moveTo>
                <a:lnTo>
                  <a:pt x="930" y="0"/>
                </a:lnTo>
                <a:cubicBezTo>
                  <a:pt x="408" y="0"/>
                  <a:pt x="0" y="424"/>
                  <a:pt x="0" y="930"/>
                </a:cubicBezTo>
                <a:cubicBezTo>
                  <a:pt x="0" y="1011"/>
                  <a:pt x="0" y="1093"/>
                  <a:pt x="16" y="1158"/>
                </a:cubicBezTo>
                <a:cubicBezTo>
                  <a:pt x="48" y="1273"/>
                  <a:pt x="81" y="1354"/>
                  <a:pt x="146" y="1469"/>
                </a:cubicBezTo>
                <a:cubicBezTo>
                  <a:pt x="212" y="1583"/>
                  <a:pt x="309" y="1795"/>
                  <a:pt x="930" y="2366"/>
                </a:cubicBezTo>
                <a:cubicBezTo>
                  <a:pt x="1550" y="1795"/>
                  <a:pt x="1664" y="1583"/>
                  <a:pt x="1730" y="1469"/>
                </a:cubicBezTo>
                <a:cubicBezTo>
                  <a:pt x="1795" y="1354"/>
                  <a:pt x="1828" y="1273"/>
                  <a:pt x="1844" y="1158"/>
                </a:cubicBezTo>
                <a:cubicBezTo>
                  <a:pt x="1877" y="1093"/>
                  <a:pt x="1877" y="1011"/>
                  <a:pt x="1877" y="930"/>
                </a:cubicBezTo>
                <a:cubicBezTo>
                  <a:pt x="1877" y="424"/>
                  <a:pt x="1452" y="0"/>
                  <a:pt x="930" y="0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83EC8A12-42DE-D4EF-7F2F-9CDC7A37C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6470" y="4015348"/>
            <a:ext cx="782111" cy="984436"/>
          </a:xfrm>
          <a:custGeom>
            <a:avLst/>
            <a:gdLst>
              <a:gd name="T0" fmla="*/ 572 w 1160"/>
              <a:gd name="T1" fmla="*/ 0 h 1454"/>
              <a:gd name="T2" fmla="*/ 572 w 1160"/>
              <a:gd name="T3" fmla="*/ 0 h 1454"/>
              <a:gd name="T4" fmla="*/ 0 w 1160"/>
              <a:gd name="T5" fmla="*/ 588 h 1454"/>
              <a:gd name="T6" fmla="*/ 16 w 1160"/>
              <a:gd name="T7" fmla="*/ 719 h 1454"/>
              <a:gd name="T8" fmla="*/ 98 w 1160"/>
              <a:gd name="T9" fmla="*/ 915 h 1454"/>
              <a:gd name="T10" fmla="*/ 572 w 1160"/>
              <a:gd name="T11" fmla="*/ 1453 h 1454"/>
              <a:gd name="T12" fmla="*/ 1061 w 1160"/>
              <a:gd name="T13" fmla="*/ 915 h 1454"/>
              <a:gd name="T14" fmla="*/ 1143 w 1160"/>
              <a:gd name="T15" fmla="*/ 719 h 1454"/>
              <a:gd name="T16" fmla="*/ 1159 w 1160"/>
              <a:gd name="T17" fmla="*/ 588 h 1454"/>
              <a:gd name="T18" fmla="*/ 572 w 1160"/>
              <a:gd name="T19" fmla="*/ 0 h 1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60" h="1454">
                <a:moveTo>
                  <a:pt x="572" y="0"/>
                </a:moveTo>
                <a:lnTo>
                  <a:pt x="572" y="0"/>
                </a:lnTo>
                <a:cubicBezTo>
                  <a:pt x="261" y="0"/>
                  <a:pt x="0" y="262"/>
                  <a:pt x="0" y="588"/>
                </a:cubicBezTo>
                <a:cubicBezTo>
                  <a:pt x="0" y="637"/>
                  <a:pt x="0" y="670"/>
                  <a:pt x="16" y="719"/>
                </a:cubicBezTo>
                <a:cubicBezTo>
                  <a:pt x="33" y="784"/>
                  <a:pt x="49" y="849"/>
                  <a:pt x="98" y="915"/>
                </a:cubicBezTo>
                <a:cubicBezTo>
                  <a:pt x="131" y="980"/>
                  <a:pt x="196" y="1110"/>
                  <a:pt x="572" y="1453"/>
                </a:cubicBezTo>
                <a:cubicBezTo>
                  <a:pt x="963" y="1110"/>
                  <a:pt x="1029" y="980"/>
                  <a:pt x="1061" y="915"/>
                </a:cubicBezTo>
                <a:cubicBezTo>
                  <a:pt x="1110" y="849"/>
                  <a:pt x="1126" y="784"/>
                  <a:pt x="1143" y="719"/>
                </a:cubicBezTo>
                <a:cubicBezTo>
                  <a:pt x="1143" y="670"/>
                  <a:pt x="1159" y="637"/>
                  <a:pt x="1159" y="588"/>
                </a:cubicBezTo>
                <a:cubicBezTo>
                  <a:pt x="1159" y="262"/>
                  <a:pt x="898" y="0"/>
                  <a:pt x="57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A7328338-C7B1-8445-72BC-7196A1F8D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4744" y="2270783"/>
            <a:ext cx="889608" cy="1123580"/>
          </a:xfrm>
          <a:custGeom>
            <a:avLst/>
            <a:gdLst>
              <a:gd name="T0" fmla="*/ 784 w 1585"/>
              <a:gd name="T1" fmla="*/ 0 h 1991"/>
              <a:gd name="T2" fmla="*/ 784 w 1585"/>
              <a:gd name="T3" fmla="*/ 0 h 1991"/>
              <a:gd name="T4" fmla="*/ 0 w 1585"/>
              <a:gd name="T5" fmla="*/ 784 h 1991"/>
              <a:gd name="T6" fmla="*/ 17 w 1585"/>
              <a:gd name="T7" fmla="*/ 980 h 1991"/>
              <a:gd name="T8" fmla="*/ 131 w 1585"/>
              <a:gd name="T9" fmla="*/ 1240 h 1991"/>
              <a:gd name="T10" fmla="*/ 784 w 1585"/>
              <a:gd name="T11" fmla="*/ 1990 h 1991"/>
              <a:gd name="T12" fmla="*/ 1453 w 1585"/>
              <a:gd name="T13" fmla="*/ 1240 h 1991"/>
              <a:gd name="T14" fmla="*/ 1551 w 1585"/>
              <a:gd name="T15" fmla="*/ 980 h 1991"/>
              <a:gd name="T16" fmla="*/ 1584 w 1585"/>
              <a:gd name="T17" fmla="*/ 784 h 1991"/>
              <a:gd name="T18" fmla="*/ 784 w 1585"/>
              <a:gd name="T19" fmla="*/ 0 h 1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85" h="1991">
                <a:moveTo>
                  <a:pt x="784" y="0"/>
                </a:moveTo>
                <a:lnTo>
                  <a:pt x="784" y="0"/>
                </a:lnTo>
                <a:cubicBezTo>
                  <a:pt x="343" y="0"/>
                  <a:pt x="0" y="359"/>
                  <a:pt x="0" y="784"/>
                </a:cubicBezTo>
                <a:cubicBezTo>
                  <a:pt x="0" y="849"/>
                  <a:pt x="0" y="914"/>
                  <a:pt x="17" y="980"/>
                </a:cubicBezTo>
                <a:cubicBezTo>
                  <a:pt x="49" y="1077"/>
                  <a:pt x="66" y="1142"/>
                  <a:pt x="131" y="1240"/>
                </a:cubicBezTo>
                <a:cubicBezTo>
                  <a:pt x="180" y="1337"/>
                  <a:pt x="262" y="1501"/>
                  <a:pt x="784" y="1990"/>
                </a:cubicBezTo>
                <a:cubicBezTo>
                  <a:pt x="1306" y="1501"/>
                  <a:pt x="1388" y="1337"/>
                  <a:pt x="1453" y="1240"/>
                </a:cubicBezTo>
                <a:cubicBezTo>
                  <a:pt x="1502" y="1142"/>
                  <a:pt x="1535" y="1077"/>
                  <a:pt x="1551" y="980"/>
                </a:cubicBezTo>
                <a:cubicBezTo>
                  <a:pt x="1568" y="914"/>
                  <a:pt x="1584" y="849"/>
                  <a:pt x="1584" y="784"/>
                </a:cubicBezTo>
                <a:cubicBezTo>
                  <a:pt x="1584" y="359"/>
                  <a:pt x="1225" y="0"/>
                  <a:pt x="784" y="0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3AD23A-BCCA-7D81-4D50-D1B977AB88D9}"/>
              </a:ext>
            </a:extLst>
          </p:cNvPr>
          <p:cNvGrpSpPr/>
          <p:nvPr/>
        </p:nvGrpSpPr>
        <p:grpSpPr>
          <a:xfrm>
            <a:off x="3975689" y="2410617"/>
            <a:ext cx="559775" cy="704669"/>
            <a:chOff x="6256309" y="5418667"/>
            <a:chExt cx="1119550" cy="989811"/>
          </a:xfrm>
          <a:solidFill>
            <a:schemeClr val="accent1"/>
          </a:solidFill>
        </p:grpSpPr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B19C8496-101F-5030-D2A5-7C17845366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6309" y="5418667"/>
              <a:ext cx="1119550" cy="989811"/>
            </a:xfrm>
            <a:custGeom>
              <a:avLst/>
              <a:gdLst>
                <a:gd name="T0" fmla="*/ 441 w 899"/>
                <a:gd name="T1" fmla="*/ 0 h 1127"/>
                <a:gd name="T2" fmla="*/ 441 w 899"/>
                <a:gd name="T3" fmla="*/ 0 h 1127"/>
                <a:gd name="T4" fmla="*/ 0 w 899"/>
                <a:gd name="T5" fmla="*/ 457 h 1127"/>
                <a:gd name="T6" fmla="*/ 0 w 899"/>
                <a:gd name="T7" fmla="*/ 555 h 1127"/>
                <a:gd name="T8" fmla="*/ 65 w 899"/>
                <a:gd name="T9" fmla="*/ 702 h 1127"/>
                <a:gd name="T10" fmla="*/ 441 w 899"/>
                <a:gd name="T11" fmla="*/ 1126 h 1127"/>
                <a:gd name="T12" fmla="*/ 816 w 899"/>
                <a:gd name="T13" fmla="*/ 702 h 1127"/>
                <a:gd name="T14" fmla="*/ 882 w 899"/>
                <a:gd name="T15" fmla="*/ 555 h 1127"/>
                <a:gd name="T16" fmla="*/ 898 w 899"/>
                <a:gd name="T17" fmla="*/ 457 h 1127"/>
                <a:gd name="T18" fmla="*/ 441 w 899"/>
                <a:gd name="T19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9" h="1127">
                  <a:moveTo>
                    <a:pt x="441" y="0"/>
                  </a:moveTo>
                  <a:lnTo>
                    <a:pt x="441" y="0"/>
                  </a:lnTo>
                  <a:cubicBezTo>
                    <a:pt x="196" y="0"/>
                    <a:pt x="0" y="196"/>
                    <a:pt x="0" y="457"/>
                  </a:cubicBezTo>
                  <a:cubicBezTo>
                    <a:pt x="0" y="489"/>
                    <a:pt x="0" y="522"/>
                    <a:pt x="0" y="555"/>
                  </a:cubicBezTo>
                  <a:cubicBezTo>
                    <a:pt x="16" y="604"/>
                    <a:pt x="33" y="653"/>
                    <a:pt x="65" y="702"/>
                  </a:cubicBezTo>
                  <a:cubicBezTo>
                    <a:pt x="98" y="767"/>
                    <a:pt x="147" y="865"/>
                    <a:pt x="441" y="1126"/>
                  </a:cubicBezTo>
                  <a:cubicBezTo>
                    <a:pt x="734" y="865"/>
                    <a:pt x="784" y="767"/>
                    <a:pt x="816" y="702"/>
                  </a:cubicBezTo>
                  <a:cubicBezTo>
                    <a:pt x="849" y="653"/>
                    <a:pt x="865" y="604"/>
                    <a:pt x="882" y="555"/>
                  </a:cubicBezTo>
                  <a:cubicBezTo>
                    <a:pt x="882" y="522"/>
                    <a:pt x="898" y="489"/>
                    <a:pt x="898" y="457"/>
                  </a:cubicBezTo>
                  <a:cubicBezTo>
                    <a:pt x="898" y="196"/>
                    <a:pt x="686" y="0"/>
                    <a:pt x="441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</a:endParaRPr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0A2A017B-369F-6E92-96A9-A3713E0A61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0579" y="5488263"/>
              <a:ext cx="894544" cy="645698"/>
            </a:xfrm>
            <a:custGeom>
              <a:avLst/>
              <a:gdLst>
                <a:gd name="T0" fmla="*/ 719 w 720"/>
                <a:gd name="T1" fmla="*/ 376 h 736"/>
                <a:gd name="T2" fmla="*/ 719 w 720"/>
                <a:gd name="T3" fmla="*/ 376 h 736"/>
                <a:gd name="T4" fmla="*/ 360 w 720"/>
                <a:gd name="T5" fmla="*/ 735 h 736"/>
                <a:gd name="T6" fmla="*/ 0 w 720"/>
                <a:gd name="T7" fmla="*/ 376 h 736"/>
                <a:gd name="T8" fmla="*/ 360 w 720"/>
                <a:gd name="T9" fmla="*/ 0 h 736"/>
                <a:gd name="T10" fmla="*/ 719 w 720"/>
                <a:gd name="T11" fmla="*/ 376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0" h="736">
                  <a:moveTo>
                    <a:pt x="719" y="376"/>
                  </a:moveTo>
                  <a:lnTo>
                    <a:pt x="719" y="376"/>
                  </a:lnTo>
                  <a:cubicBezTo>
                    <a:pt x="719" y="572"/>
                    <a:pt x="556" y="735"/>
                    <a:pt x="360" y="735"/>
                  </a:cubicBezTo>
                  <a:cubicBezTo>
                    <a:pt x="164" y="735"/>
                    <a:pt x="0" y="572"/>
                    <a:pt x="0" y="376"/>
                  </a:cubicBezTo>
                  <a:cubicBezTo>
                    <a:pt x="0" y="164"/>
                    <a:pt x="164" y="0"/>
                    <a:pt x="360" y="0"/>
                  </a:cubicBezTo>
                  <a:cubicBezTo>
                    <a:pt x="556" y="0"/>
                    <a:pt x="719" y="164"/>
                    <a:pt x="719" y="37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</a:endParaRPr>
            </a:p>
          </p:txBody>
        </p:sp>
      </p:grpSp>
      <p:pic>
        <p:nvPicPr>
          <p:cNvPr id="13" name="Graphic 12" descr="Connections outline">
            <a:extLst>
              <a:ext uri="{FF2B5EF4-FFF2-40B4-BE49-F238E27FC236}">
                <a16:creationId xmlns:a16="http://schemas.microsoft.com/office/drawing/2014/main" id="{9E29E17B-5B18-11E4-3D96-E7E8DB361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34983" y="4112366"/>
            <a:ext cx="645084" cy="645084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5287EBC3-533A-5F97-3995-6FBB13221BDB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251" y="4107837"/>
            <a:ext cx="900082" cy="900082"/>
          </a:xfrm>
          <a:prstGeom prst="rect">
            <a:avLst/>
          </a:prstGeom>
        </p:spPr>
      </p:pic>
      <p:pic>
        <p:nvPicPr>
          <p:cNvPr id="15" name="Graphic 14" descr="Programmer female outline">
            <a:extLst>
              <a:ext uri="{FF2B5EF4-FFF2-40B4-BE49-F238E27FC236}">
                <a16:creationId xmlns:a16="http://schemas.microsoft.com/office/drawing/2014/main" id="{C6699FA8-7350-E8C6-EF8D-00287DA23B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20988" y="2471727"/>
            <a:ext cx="454108" cy="454108"/>
          </a:xfrm>
          <a:prstGeom prst="rect">
            <a:avLst/>
          </a:prstGeom>
        </p:spPr>
      </p:pic>
      <p:pic>
        <p:nvPicPr>
          <p:cNvPr id="16" name="Graphic 15" descr="Shield Tick outline">
            <a:extLst>
              <a:ext uri="{FF2B5EF4-FFF2-40B4-BE49-F238E27FC236}">
                <a16:creationId xmlns:a16="http://schemas.microsoft.com/office/drawing/2014/main" id="{D89B5661-4D72-2B5C-00A8-2C40BFD901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36405" y="2391164"/>
            <a:ext cx="766287" cy="766287"/>
          </a:xfrm>
          <a:prstGeom prst="rect">
            <a:avLst/>
          </a:prstGeom>
        </p:spPr>
      </p:pic>
      <p:sp>
        <p:nvSpPr>
          <p:cNvPr id="17" name="Text Box 3">
            <a:extLst>
              <a:ext uri="{FF2B5EF4-FFF2-40B4-BE49-F238E27FC236}">
                <a16:creationId xmlns:a16="http://schemas.microsoft.com/office/drawing/2014/main" id="{DBC135AD-D462-B0C3-8E3E-9F5E382B819C}"/>
              </a:ext>
            </a:extLst>
          </p:cNvPr>
          <p:cNvSpPr txBox="1">
            <a:spLocks/>
          </p:cNvSpPr>
          <p:nvPr/>
        </p:nvSpPr>
        <p:spPr bwMode="auto">
          <a:xfrm>
            <a:off x="1160538" y="2047055"/>
            <a:ext cx="2621081" cy="151862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txBody>
          <a:bodyPr wrap="square" lIns="38100" tIns="38100" rIns="38100" bIns="38100">
            <a:spAutoFit/>
          </a:bodyPr>
          <a:lstStyle/>
          <a:p>
            <a:pPr algn="r">
              <a:lnSpc>
                <a:spcPts val="2300"/>
              </a:lnSpc>
            </a:pPr>
            <a:r>
              <a:rPr lang="en-US" dirty="0">
                <a:solidFill>
                  <a:schemeClr val="accent1"/>
                </a:solidFill>
                <a:latin typeface="Candara" panose="020E0502030303020204" pitchFamily="34" charset="0"/>
              </a:rPr>
              <a:t>Missed Time to Insights</a:t>
            </a:r>
          </a:p>
          <a:p>
            <a:pPr algn="r">
              <a:lnSpc>
                <a:spcPts val="2300"/>
              </a:lnSpc>
              <a:spcBef>
                <a:spcPts val="0"/>
              </a:spcBef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Traditional data engineering paradigm continued to be unsatisfactory to us with tedious database builds taking months</a:t>
            </a: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A0C9E0E6-B185-C76A-D357-2947DF1F7110}"/>
              </a:ext>
            </a:extLst>
          </p:cNvPr>
          <p:cNvSpPr txBox="1">
            <a:spLocks/>
          </p:cNvSpPr>
          <p:nvPr/>
        </p:nvSpPr>
        <p:spPr bwMode="auto">
          <a:xfrm>
            <a:off x="3299131" y="3971104"/>
            <a:ext cx="2972986" cy="122366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txBody>
          <a:bodyPr wrap="square" lIns="38100" tIns="38100" rIns="38100" bIns="38100">
            <a:spAutoFit/>
          </a:bodyPr>
          <a:lstStyle/>
          <a:p>
            <a:pPr>
              <a:lnSpc>
                <a:spcPts val="2300"/>
              </a:lnSpc>
            </a:pPr>
            <a:r>
              <a:rPr lang="en-US" dirty="0">
                <a:solidFill>
                  <a:schemeClr val="accent2"/>
                </a:solidFill>
                <a:latin typeface="Candara" panose="020E0502030303020204" pitchFamily="34" charset="0"/>
              </a:rPr>
              <a:t>SaaS CDP Solutions</a:t>
            </a:r>
          </a:p>
          <a:p>
            <a:pPr>
              <a:lnSpc>
                <a:spcPts val="2300"/>
              </a:lnSpc>
              <a:spcBef>
                <a:spcPts val="0"/>
              </a:spcBef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A glaring number were designed specifically to handle digital and seemingly, the art of </a:t>
            </a:r>
          </a:p>
          <a:p>
            <a:pPr>
              <a:lnSpc>
                <a:spcPts val="2300"/>
              </a:lnSpc>
              <a:spcBef>
                <a:spcPts val="0"/>
              </a:spcBef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omni-channel data preparation was lost.</a:t>
            </a:r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id="{A6537496-4F5D-D802-A4CD-4725CF26D3DE}"/>
              </a:ext>
            </a:extLst>
          </p:cNvPr>
          <p:cNvSpPr txBox="1">
            <a:spLocks/>
          </p:cNvSpPr>
          <p:nvPr/>
        </p:nvSpPr>
        <p:spPr bwMode="auto">
          <a:xfrm>
            <a:off x="6958422" y="2157702"/>
            <a:ext cx="3551163" cy="122366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txBody>
          <a:bodyPr wrap="square" lIns="38100" tIns="38100" rIns="38100" bIns="38100">
            <a:spAutoFit/>
          </a:bodyPr>
          <a:lstStyle/>
          <a:p>
            <a:pPr>
              <a:lnSpc>
                <a:spcPts val="2300"/>
              </a:lnSpc>
            </a:pPr>
            <a:r>
              <a:rPr lang="en-US" dirty="0">
                <a:solidFill>
                  <a:schemeClr val="accent3"/>
                </a:solidFill>
                <a:latin typeface="Candara" panose="020E0502030303020204" pitchFamily="34" charset="0"/>
              </a:rPr>
              <a:t>“Own Your Data” Movement</a:t>
            </a:r>
          </a:p>
          <a:p>
            <a:pPr>
              <a:lnSpc>
                <a:spcPts val="2300"/>
              </a:lnSpc>
              <a:spcBef>
                <a:spcPts val="0"/>
              </a:spcBef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A substantial demand for businesses to move away from hosted solutions, migrate to the cloud, and take control of their own data.</a:t>
            </a:r>
          </a:p>
        </p:txBody>
      </p:sp>
      <p:sp>
        <p:nvSpPr>
          <p:cNvPr id="20" name="Text Box 3">
            <a:extLst>
              <a:ext uri="{FF2B5EF4-FFF2-40B4-BE49-F238E27FC236}">
                <a16:creationId xmlns:a16="http://schemas.microsoft.com/office/drawing/2014/main" id="{7DB19F29-BF59-8820-70AE-37E4BE008EAB}"/>
              </a:ext>
            </a:extLst>
          </p:cNvPr>
          <p:cNvSpPr txBox="1">
            <a:spLocks/>
          </p:cNvSpPr>
          <p:nvPr/>
        </p:nvSpPr>
        <p:spPr bwMode="auto">
          <a:xfrm>
            <a:off x="8181193" y="3949463"/>
            <a:ext cx="3047015" cy="151862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txBody>
          <a:bodyPr wrap="square" lIns="38100" tIns="38100" rIns="38100" bIns="38100">
            <a:spAutoFit/>
          </a:bodyPr>
          <a:lstStyle/>
          <a:p>
            <a:pPr>
              <a:lnSpc>
                <a:spcPts val="2300"/>
              </a:lnSpc>
            </a:pPr>
            <a:r>
              <a:rPr lang="en-US" dirty="0">
                <a:solidFill>
                  <a:schemeClr val="tx2"/>
                </a:solidFill>
                <a:latin typeface="Candara" panose="020E0502030303020204" pitchFamily="34" charset="0"/>
              </a:rPr>
              <a:t>Emerging Technology</a:t>
            </a:r>
          </a:p>
          <a:p>
            <a:pPr>
              <a:lnSpc>
                <a:spcPts val="2300"/>
              </a:lnSpc>
              <a:spcBef>
                <a:spcPts val="0"/>
              </a:spcBef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Certain data technologies emerged and hit the mainstream (namely, the Lakehouse), allowing us to deliver an ultra-modern, born-in-the-cloud data preparation service.</a:t>
            </a:r>
          </a:p>
        </p:txBody>
      </p:sp>
    </p:spTree>
    <p:extLst>
      <p:ext uri="{BB962C8B-B14F-4D97-AF65-F5344CB8AC3E}">
        <p14:creationId xmlns:p14="http://schemas.microsoft.com/office/powerpoint/2010/main" val="1858760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A9817A-B7E6-649C-6A31-1D9AAA1EA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0185F-24A9-894D-96BD-43BC16D10C28}" type="datetime4">
              <a:rPr lang="en-US" smtClean="0"/>
              <a:pPr/>
              <a:t>September 14, 2023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9F236A-402B-21C3-0016-700165D398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354CF07D-4E5B-46AA-9CCC-FA202888527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D8AF8FC-04B2-073A-6C48-C00C30A2378E}"/>
              </a:ext>
            </a:extLst>
          </p:cNvPr>
          <p:cNvSpPr txBox="1">
            <a:spLocks/>
          </p:cNvSpPr>
          <p:nvPr/>
        </p:nvSpPr>
        <p:spPr>
          <a:xfrm>
            <a:off x="494376" y="290425"/>
            <a:ext cx="10859424" cy="5108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u="none" kern="1200">
                <a:solidFill>
                  <a:schemeClr val="tx1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Quick Look at the Data Architecture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2ADB6F-6E66-5552-AD36-F1D67065FC33}"/>
              </a:ext>
            </a:extLst>
          </p:cNvPr>
          <p:cNvSpPr txBox="1">
            <a:spLocks/>
          </p:cNvSpPr>
          <p:nvPr/>
        </p:nvSpPr>
        <p:spPr>
          <a:xfrm>
            <a:off x="518126" y="907303"/>
            <a:ext cx="8595795" cy="5572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Recently, the “Lakehouse”, an ultra modern data architecture, was introduced.  It is what allows us to do things with data in days not months.</a:t>
            </a:r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8377D300-971A-F3BD-3AA0-EE6CA16CE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2625927"/>
            <a:ext cx="12188825" cy="3477872"/>
          </a:xfrm>
          <a:custGeom>
            <a:avLst/>
            <a:gdLst>
              <a:gd name="T0" fmla="*/ 17123 w 19589"/>
              <a:gd name="T1" fmla="*/ 6006 h 7933"/>
              <a:gd name="T2" fmla="*/ 14544 w 19589"/>
              <a:gd name="T3" fmla="*/ 5762 h 7933"/>
              <a:gd name="T4" fmla="*/ 13205 w 19589"/>
              <a:gd name="T5" fmla="*/ 5092 h 7933"/>
              <a:gd name="T6" fmla="*/ 12944 w 19589"/>
              <a:gd name="T7" fmla="*/ 4652 h 7933"/>
              <a:gd name="T8" fmla="*/ 12961 w 19589"/>
              <a:gd name="T9" fmla="*/ 4357 h 7933"/>
              <a:gd name="T10" fmla="*/ 13614 w 19589"/>
              <a:gd name="T11" fmla="*/ 3770 h 7933"/>
              <a:gd name="T12" fmla="*/ 15475 w 19589"/>
              <a:gd name="T13" fmla="*/ 3102 h 7933"/>
              <a:gd name="T14" fmla="*/ 16307 w 19589"/>
              <a:gd name="T15" fmla="*/ 2677 h 7933"/>
              <a:gd name="T16" fmla="*/ 16666 w 19589"/>
              <a:gd name="T17" fmla="*/ 2253 h 7933"/>
              <a:gd name="T18" fmla="*/ 16324 w 19589"/>
              <a:gd name="T19" fmla="*/ 1420 h 7933"/>
              <a:gd name="T20" fmla="*/ 15393 w 19589"/>
              <a:gd name="T21" fmla="*/ 849 h 7933"/>
              <a:gd name="T22" fmla="*/ 13320 w 19589"/>
              <a:gd name="T23" fmla="*/ 343 h 7933"/>
              <a:gd name="T24" fmla="*/ 11524 w 19589"/>
              <a:gd name="T25" fmla="*/ 278 h 7933"/>
              <a:gd name="T26" fmla="*/ 9779 w 19589"/>
              <a:gd name="T27" fmla="*/ 522 h 7933"/>
              <a:gd name="T28" fmla="*/ 8799 w 19589"/>
              <a:gd name="T29" fmla="*/ 963 h 7933"/>
              <a:gd name="T30" fmla="*/ 8407 w 19589"/>
              <a:gd name="T31" fmla="*/ 1763 h 7933"/>
              <a:gd name="T32" fmla="*/ 8391 w 19589"/>
              <a:gd name="T33" fmla="*/ 2694 h 7933"/>
              <a:gd name="T34" fmla="*/ 8277 w 19589"/>
              <a:gd name="T35" fmla="*/ 3053 h 7933"/>
              <a:gd name="T36" fmla="*/ 7754 w 19589"/>
              <a:gd name="T37" fmla="*/ 3541 h 7933"/>
              <a:gd name="T38" fmla="*/ 6889 w 19589"/>
              <a:gd name="T39" fmla="*/ 3868 h 7933"/>
              <a:gd name="T40" fmla="*/ 4555 w 19589"/>
              <a:gd name="T41" fmla="*/ 3949 h 7933"/>
              <a:gd name="T42" fmla="*/ 3608 w 19589"/>
              <a:gd name="T43" fmla="*/ 3590 h 7933"/>
              <a:gd name="T44" fmla="*/ 3200 w 19589"/>
              <a:gd name="T45" fmla="*/ 3036 h 7933"/>
              <a:gd name="T46" fmla="*/ 3738 w 19589"/>
              <a:gd name="T47" fmla="*/ 2350 h 7933"/>
              <a:gd name="T48" fmla="*/ 4930 w 19589"/>
              <a:gd name="T49" fmla="*/ 1992 h 7933"/>
              <a:gd name="T50" fmla="*/ 7085 w 19589"/>
              <a:gd name="T51" fmla="*/ 1436 h 7933"/>
              <a:gd name="T52" fmla="*/ 7689 w 19589"/>
              <a:gd name="T53" fmla="*/ 702 h 7933"/>
              <a:gd name="T54" fmla="*/ 6938 w 19589"/>
              <a:gd name="T55" fmla="*/ 212 h 7933"/>
              <a:gd name="T56" fmla="*/ 5567 w 19589"/>
              <a:gd name="T57" fmla="*/ 0 h 7933"/>
              <a:gd name="T58" fmla="*/ 408 w 19589"/>
              <a:gd name="T59" fmla="*/ 637 h 7933"/>
              <a:gd name="T60" fmla="*/ 4408 w 19589"/>
              <a:gd name="T61" fmla="*/ 278 h 7933"/>
              <a:gd name="T62" fmla="*/ 5681 w 19589"/>
              <a:gd name="T63" fmla="*/ 261 h 7933"/>
              <a:gd name="T64" fmla="*/ 6448 w 19589"/>
              <a:gd name="T65" fmla="*/ 441 h 7933"/>
              <a:gd name="T66" fmla="*/ 6807 w 19589"/>
              <a:gd name="T67" fmla="*/ 832 h 7933"/>
              <a:gd name="T68" fmla="*/ 6383 w 19589"/>
              <a:gd name="T69" fmla="*/ 1240 h 7933"/>
              <a:gd name="T70" fmla="*/ 4669 w 19589"/>
              <a:gd name="T71" fmla="*/ 1649 h 7933"/>
              <a:gd name="T72" fmla="*/ 3020 w 19589"/>
              <a:gd name="T73" fmla="*/ 2057 h 7933"/>
              <a:gd name="T74" fmla="*/ 1894 w 19589"/>
              <a:gd name="T75" fmla="*/ 2775 h 7933"/>
              <a:gd name="T76" fmla="*/ 1796 w 19589"/>
              <a:gd name="T77" fmla="*/ 3672 h 7933"/>
              <a:gd name="T78" fmla="*/ 3526 w 19589"/>
              <a:gd name="T79" fmla="*/ 4684 h 7933"/>
              <a:gd name="T80" fmla="*/ 4701 w 19589"/>
              <a:gd name="T81" fmla="*/ 4847 h 7933"/>
              <a:gd name="T82" fmla="*/ 6236 w 19589"/>
              <a:gd name="T83" fmla="*/ 4782 h 7933"/>
              <a:gd name="T84" fmla="*/ 8244 w 19589"/>
              <a:gd name="T85" fmla="*/ 4260 h 7933"/>
              <a:gd name="T86" fmla="*/ 9583 w 19589"/>
              <a:gd name="T87" fmla="*/ 3183 h 7933"/>
              <a:gd name="T88" fmla="*/ 9664 w 19589"/>
              <a:gd name="T89" fmla="*/ 2024 h 7933"/>
              <a:gd name="T90" fmla="*/ 9843 w 19589"/>
              <a:gd name="T91" fmla="*/ 1273 h 7933"/>
              <a:gd name="T92" fmla="*/ 10120 w 19589"/>
              <a:gd name="T93" fmla="*/ 1077 h 7933"/>
              <a:gd name="T94" fmla="*/ 11230 w 19589"/>
              <a:gd name="T95" fmla="*/ 767 h 7933"/>
              <a:gd name="T96" fmla="*/ 12748 w 19589"/>
              <a:gd name="T97" fmla="*/ 783 h 7933"/>
              <a:gd name="T98" fmla="*/ 13858 w 19589"/>
              <a:gd name="T99" fmla="*/ 996 h 7933"/>
              <a:gd name="T100" fmla="*/ 14544 w 19589"/>
              <a:gd name="T101" fmla="*/ 1290 h 7933"/>
              <a:gd name="T102" fmla="*/ 14985 w 19589"/>
              <a:gd name="T103" fmla="*/ 1747 h 7933"/>
              <a:gd name="T104" fmla="*/ 14806 w 19589"/>
              <a:gd name="T105" fmla="*/ 2155 h 7933"/>
              <a:gd name="T106" fmla="*/ 14006 w 19589"/>
              <a:gd name="T107" fmla="*/ 2514 h 7933"/>
              <a:gd name="T108" fmla="*/ 12291 w 19589"/>
              <a:gd name="T109" fmla="*/ 3003 h 7933"/>
              <a:gd name="T110" fmla="*/ 10806 w 19589"/>
              <a:gd name="T111" fmla="*/ 3868 h 7933"/>
              <a:gd name="T112" fmla="*/ 10496 w 19589"/>
              <a:gd name="T113" fmla="*/ 4439 h 7933"/>
              <a:gd name="T114" fmla="*/ 10496 w 19589"/>
              <a:gd name="T115" fmla="*/ 4961 h 7933"/>
              <a:gd name="T116" fmla="*/ 10937 w 19589"/>
              <a:gd name="T117" fmla="*/ 5745 h 7933"/>
              <a:gd name="T118" fmla="*/ 11802 w 19589"/>
              <a:gd name="T119" fmla="*/ 6463 h 7933"/>
              <a:gd name="T120" fmla="*/ 17401 w 19589"/>
              <a:gd name="T121" fmla="*/ 7932 h 7933"/>
              <a:gd name="T122" fmla="*/ 19556 w 19589"/>
              <a:gd name="T123" fmla="*/ 7883 h 7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589" h="7933">
                <a:moveTo>
                  <a:pt x="19360" y="5810"/>
                </a:moveTo>
                <a:lnTo>
                  <a:pt x="19360" y="5810"/>
                </a:lnTo>
                <a:cubicBezTo>
                  <a:pt x="19213" y="5843"/>
                  <a:pt x="19213" y="5843"/>
                  <a:pt x="19213" y="5843"/>
                </a:cubicBezTo>
                <a:cubicBezTo>
                  <a:pt x="19066" y="5843"/>
                  <a:pt x="19066" y="5843"/>
                  <a:pt x="19066" y="5843"/>
                </a:cubicBezTo>
                <a:cubicBezTo>
                  <a:pt x="19050" y="5859"/>
                  <a:pt x="19017" y="5859"/>
                  <a:pt x="19001" y="5859"/>
                </a:cubicBezTo>
                <a:cubicBezTo>
                  <a:pt x="18985" y="5859"/>
                  <a:pt x="18952" y="5859"/>
                  <a:pt x="18935" y="5859"/>
                </a:cubicBezTo>
                <a:cubicBezTo>
                  <a:pt x="18903" y="5875"/>
                  <a:pt x="18886" y="5875"/>
                  <a:pt x="18854" y="5875"/>
                </a:cubicBezTo>
                <a:cubicBezTo>
                  <a:pt x="18707" y="5892"/>
                  <a:pt x="18707" y="5892"/>
                  <a:pt x="18707" y="5892"/>
                </a:cubicBezTo>
                <a:cubicBezTo>
                  <a:pt x="18642" y="5892"/>
                  <a:pt x="18642" y="5892"/>
                  <a:pt x="18642" y="5892"/>
                </a:cubicBezTo>
                <a:cubicBezTo>
                  <a:pt x="18495" y="5908"/>
                  <a:pt x="18495" y="5908"/>
                  <a:pt x="18495" y="5908"/>
                </a:cubicBezTo>
                <a:cubicBezTo>
                  <a:pt x="18478" y="5908"/>
                  <a:pt x="18478" y="5908"/>
                  <a:pt x="18462" y="5908"/>
                </a:cubicBezTo>
                <a:cubicBezTo>
                  <a:pt x="18446" y="5908"/>
                  <a:pt x="18429" y="5925"/>
                  <a:pt x="18429" y="5925"/>
                </a:cubicBezTo>
                <a:cubicBezTo>
                  <a:pt x="18429" y="5925"/>
                  <a:pt x="18332" y="5925"/>
                  <a:pt x="18315" y="5925"/>
                </a:cubicBezTo>
                <a:cubicBezTo>
                  <a:pt x="18283" y="5925"/>
                  <a:pt x="18283" y="5925"/>
                  <a:pt x="18283" y="5925"/>
                </a:cubicBezTo>
                <a:cubicBezTo>
                  <a:pt x="18266" y="5925"/>
                  <a:pt x="18250" y="5941"/>
                  <a:pt x="18250" y="5941"/>
                </a:cubicBezTo>
                <a:cubicBezTo>
                  <a:pt x="18233" y="5941"/>
                  <a:pt x="18217" y="5941"/>
                  <a:pt x="18201" y="5941"/>
                </a:cubicBezTo>
                <a:cubicBezTo>
                  <a:pt x="18070" y="5957"/>
                  <a:pt x="18070" y="5957"/>
                  <a:pt x="18070" y="5957"/>
                </a:cubicBezTo>
                <a:cubicBezTo>
                  <a:pt x="17989" y="5957"/>
                  <a:pt x="17989" y="5957"/>
                  <a:pt x="17989" y="5957"/>
                </a:cubicBezTo>
                <a:cubicBezTo>
                  <a:pt x="17776" y="5974"/>
                  <a:pt x="17776" y="5974"/>
                  <a:pt x="17776" y="5974"/>
                </a:cubicBezTo>
                <a:cubicBezTo>
                  <a:pt x="17564" y="5990"/>
                  <a:pt x="17564" y="5990"/>
                  <a:pt x="17564" y="5990"/>
                </a:cubicBezTo>
                <a:cubicBezTo>
                  <a:pt x="17548" y="5990"/>
                  <a:pt x="17548" y="5990"/>
                  <a:pt x="17532" y="5990"/>
                </a:cubicBezTo>
                <a:lnTo>
                  <a:pt x="17336" y="5990"/>
                </a:lnTo>
                <a:cubicBezTo>
                  <a:pt x="17336" y="5990"/>
                  <a:pt x="17319" y="5990"/>
                  <a:pt x="17303" y="6006"/>
                </a:cubicBezTo>
                <a:cubicBezTo>
                  <a:pt x="17287" y="6006"/>
                  <a:pt x="17287" y="6006"/>
                  <a:pt x="17271" y="6006"/>
                </a:cubicBezTo>
                <a:cubicBezTo>
                  <a:pt x="17238" y="6006"/>
                  <a:pt x="17238" y="6006"/>
                  <a:pt x="17238" y="6006"/>
                </a:cubicBezTo>
                <a:cubicBezTo>
                  <a:pt x="17222" y="6006"/>
                  <a:pt x="17205" y="6006"/>
                  <a:pt x="17205" y="6006"/>
                </a:cubicBezTo>
                <a:cubicBezTo>
                  <a:pt x="17123" y="6006"/>
                  <a:pt x="17123" y="6006"/>
                  <a:pt x="17123" y="6006"/>
                </a:cubicBezTo>
                <a:lnTo>
                  <a:pt x="17107" y="6006"/>
                </a:lnTo>
                <a:lnTo>
                  <a:pt x="17075" y="6006"/>
                </a:lnTo>
                <a:cubicBezTo>
                  <a:pt x="16911" y="6006"/>
                  <a:pt x="16911" y="6006"/>
                  <a:pt x="16911" y="6006"/>
                </a:cubicBezTo>
                <a:cubicBezTo>
                  <a:pt x="16781" y="6006"/>
                  <a:pt x="16781" y="6006"/>
                  <a:pt x="16781" y="6006"/>
                </a:cubicBezTo>
                <a:cubicBezTo>
                  <a:pt x="16715" y="6006"/>
                  <a:pt x="16715" y="6006"/>
                  <a:pt x="16715" y="6006"/>
                </a:cubicBezTo>
                <a:cubicBezTo>
                  <a:pt x="16715" y="6006"/>
                  <a:pt x="16715" y="6006"/>
                  <a:pt x="16699" y="6006"/>
                </a:cubicBezTo>
                <a:cubicBezTo>
                  <a:pt x="16634" y="6006"/>
                  <a:pt x="16634" y="6006"/>
                  <a:pt x="16634" y="6006"/>
                </a:cubicBezTo>
                <a:cubicBezTo>
                  <a:pt x="16536" y="6006"/>
                  <a:pt x="16536" y="6006"/>
                  <a:pt x="16536" y="6006"/>
                </a:cubicBezTo>
                <a:cubicBezTo>
                  <a:pt x="16519" y="6006"/>
                  <a:pt x="16519" y="6006"/>
                  <a:pt x="16519" y="6006"/>
                </a:cubicBezTo>
                <a:cubicBezTo>
                  <a:pt x="16503" y="6006"/>
                  <a:pt x="16503" y="6006"/>
                  <a:pt x="16503" y="6006"/>
                </a:cubicBezTo>
                <a:cubicBezTo>
                  <a:pt x="16356" y="6006"/>
                  <a:pt x="16356" y="6006"/>
                  <a:pt x="16356" y="6006"/>
                </a:cubicBezTo>
                <a:cubicBezTo>
                  <a:pt x="16242" y="6006"/>
                  <a:pt x="16242" y="6006"/>
                  <a:pt x="16242" y="6006"/>
                </a:cubicBezTo>
                <a:cubicBezTo>
                  <a:pt x="16226" y="6006"/>
                  <a:pt x="16226" y="6006"/>
                  <a:pt x="16226" y="6006"/>
                </a:cubicBezTo>
                <a:cubicBezTo>
                  <a:pt x="16209" y="6006"/>
                  <a:pt x="16209" y="6006"/>
                  <a:pt x="16209" y="6006"/>
                </a:cubicBezTo>
                <a:cubicBezTo>
                  <a:pt x="16193" y="6006"/>
                  <a:pt x="16193" y="6006"/>
                  <a:pt x="16193" y="6006"/>
                </a:cubicBezTo>
                <a:cubicBezTo>
                  <a:pt x="16177" y="6006"/>
                  <a:pt x="16177" y="6006"/>
                  <a:pt x="16177" y="6006"/>
                </a:cubicBezTo>
                <a:lnTo>
                  <a:pt x="16095" y="6006"/>
                </a:lnTo>
                <a:cubicBezTo>
                  <a:pt x="16079" y="6006"/>
                  <a:pt x="16079" y="6006"/>
                  <a:pt x="16079" y="6006"/>
                </a:cubicBezTo>
                <a:cubicBezTo>
                  <a:pt x="16062" y="6006"/>
                  <a:pt x="16062" y="6006"/>
                  <a:pt x="16062" y="6006"/>
                </a:cubicBezTo>
                <a:cubicBezTo>
                  <a:pt x="16046" y="6006"/>
                  <a:pt x="16046" y="6006"/>
                  <a:pt x="16046" y="6006"/>
                </a:cubicBezTo>
                <a:cubicBezTo>
                  <a:pt x="15981" y="5990"/>
                  <a:pt x="15981" y="5990"/>
                  <a:pt x="15981" y="5990"/>
                </a:cubicBezTo>
                <a:cubicBezTo>
                  <a:pt x="15899" y="5990"/>
                  <a:pt x="15801" y="5974"/>
                  <a:pt x="15720" y="5974"/>
                </a:cubicBezTo>
                <a:cubicBezTo>
                  <a:pt x="15638" y="5957"/>
                  <a:pt x="15556" y="5957"/>
                  <a:pt x="15475" y="5941"/>
                </a:cubicBezTo>
                <a:cubicBezTo>
                  <a:pt x="15393" y="5941"/>
                  <a:pt x="15312" y="5925"/>
                  <a:pt x="15230" y="5908"/>
                </a:cubicBezTo>
                <a:cubicBezTo>
                  <a:pt x="15148" y="5892"/>
                  <a:pt x="15067" y="5875"/>
                  <a:pt x="14985" y="5859"/>
                </a:cubicBezTo>
                <a:cubicBezTo>
                  <a:pt x="14903" y="5843"/>
                  <a:pt x="14838" y="5827"/>
                  <a:pt x="14756" y="5810"/>
                </a:cubicBezTo>
                <a:cubicBezTo>
                  <a:pt x="14691" y="5794"/>
                  <a:pt x="14610" y="5778"/>
                  <a:pt x="14544" y="5762"/>
                </a:cubicBezTo>
                <a:cubicBezTo>
                  <a:pt x="14463" y="5745"/>
                  <a:pt x="14398" y="5712"/>
                  <a:pt x="14332" y="5696"/>
                </a:cubicBezTo>
                <a:cubicBezTo>
                  <a:pt x="14267" y="5680"/>
                  <a:pt x="14202" y="5647"/>
                  <a:pt x="14136" y="5631"/>
                </a:cubicBezTo>
                <a:cubicBezTo>
                  <a:pt x="14071" y="5598"/>
                  <a:pt x="14006" y="5582"/>
                  <a:pt x="13940" y="5549"/>
                </a:cubicBezTo>
                <a:cubicBezTo>
                  <a:pt x="13891" y="5533"/>
                  <a:pt x="13826" y="5500"/>
                  <a:pt x="13777" y="5467"/>
                </a:cubicBezTo>
                <a:cubicBezTo>
                  <a:pt x="13712" y="5451"/>
                  <a:pt x="13663" y="5418"/>
                  <a:pt x="13614" y="5386"/>
                </a:cubicBezTo>
                <a:cubicBezTo>
                  <a:pt x="13565" y="5353"/>
                  <a:pt x="13516" y="5337"/>
                  <a:pt x="13467" y="5304"/>
                </a:cubicBezTo>
                <a:cubicBezTo>
                  <a:pt x="13467" y="5304"/>
                  <a:pt x="13467" y="5304"/>
                  <a:pt x="13467" y="5288"/>
                </a:cubicBezTo>
                <a:lnTo>
                  <a:pt x="13450" y="5288"/>
                </a:lnTo>
                <a:cubicBezTo>
                  <a:pt x="13434" y="5272"/>
                  <a:pt x="13434" y="5272"/>
                  <a:pt x="13434" y="5272"/>
                </a:cubicBezTo>
                <a:cubicBezTo>
                  <a:pt x="13401" y="5255"/>
                  <a:pt x="13401" y="5255"/>
                  <a:pt x="13401" y="5255"/>
                </a:cubicBezTo>
                <a:cubicBezTo>
                  <a:pt x="13369" y="5239"/>
                  <a:pt x="13369" y="5239"/>
                  <a:pt x="13369" y="5239"/>
                </a:cubicBezTo>
                <a:cubicBezTo>
                  <a:pt x="13353" y="5222"/>
                  <a:pt x="13353" y="5222"/>
                  <a:pt x="13353" y="5222"/>
                </a:cubicBezTo>
                <a:cubicBezTo>
                  <a:pt x="13353" y="5206"/>
                  <a:pt x="13353" y="5206"/>
                  <a:pt x="13353" y="5206"/>
                </a:cubicBezTo>
                <a:cubicBezTo>
                  <a:pt x="13320" y="5190"/>
                  <a:pt x="13320" y="5190"/>
                  <a:pt x="13320" y="5190"/>
                </a:cubicBezTo>
                <a:cubicBezTo>
                  <a:pt x="13320" y="5190"/>
                  <a:pt x="13304" y="5190"/>
                  <a:pt x="13304" y="5174"/>
                </a:cubicBezTo>
                <a:lnTo>
                  <a:pt x="13287" y="5174"/>
                </a:lnTo>
                <a:cubicBezTo>
                  <a:pt x="13287" y="5174"/>
                  <a:pt x="13287" y="5174"/>
                  <a:pt x="13287" y="5157"/>
                </a:cubicBezTo>
                <a:lnTo>
                  <a:pt x="13287" y="5157"/>
                </a:lnTo>
                <a:lnTo>
                  <a:pt x="13287" y="5157"/>
                </a:lnTo>
                <a:cubicBezTo>
                  <a:pt x="13271" y="5157"/>
                  <a:pt x="13271" y="5157"/>
                  <a:pt x="13271" y="5157"/>
                </a:cubicBezTo>
                <a:cubicBezTo>
                  <a:pt x="13271" y="5141"/>
                  <a:pt x="13271" y="5141"/>
                  <a:pt x="13271" y="5141"/>
                </a:cubicBezTo>
                <a:cubicBezTo>
                  <a:pt x="13255" y="5141"/>
                  <a:pt x="13238" y="5125"/>
                  <a:pt x="13238" y="5125"/>
                </a:cubicBezTo>
                <a:lnTo>
                  <a:pt x="13238" y="5125"/>
                </a:lnTo>
                <a:cubicBezTo>
                  <a:pt x="13238" y="5109"/>
                  <a:pt x="13222" y="5109"/>
                  <a:pt x="13222" y="5109"/>
                </a:cubicBezTo>
                <a:lnTo>
                  <a:pt x="13222" y="5109"/>
                </a:lnTo>
                <a:cubicBezTo>
                  <a:pt x="13222" y="5092"/>
                  <a:pt x="13222" y="5092"/>
                  <a:pt x="13222" y="5092"/>
                </a:cubicBezTo>
                <a:cubicBezTo>
                  <a:pt x="13205" y="5092"/>
                  <a:pt x="13205" y="5092"/>
                  <a:pt x="13205" y="5092"/>
                </a:cubicBezTo>
                <a:cubicBezTo>
                  <a:pt x="13205" y="5076"/>
                  <a:pt x="13205" y="5076"/>
                  <a:pt x="13205" y="5076"/>
                </a:cubicBezTo>
                <a:cubicBezTo>
                  <a:pt x="13189" y="5076"/>
                  <a:pt x="13189" y="5076"/>
                  <a:pt x="13189" y="5076"/>
                </a:cubicBezTo>
                <a:lnTo>
                  <a:pt x="13189" y="5076"/>
                </a:lnTo>
                <a:lnTo>
                  <a:pt x="13189" y="5076"/>
                </a:lnTo>
                <a:lnTo>
                  <a:pt x="13189" y="5076"/>
                </a:lnTo>
                <a:cubicBezTo>
                  <a:pt x="13173" y="5059"/>
                  <a:pt x="13173" y="5059"/>
                  <a:pt x="13173" y="5059"/>
                </a:cubicBezTo>
                <a:cubicBezTo>
                  <a:pt x="13157" y="5043"/>
                  <a:pt x="13157" y="5043"/>
                  <a:pt x="13157" y="5043"/>
                </a:cubicBezTo>
                <a:cubicBezTo>
                  <a:pt x="13157" y="5043"/>
                  <a:pt x="13157" y="5043"/>
                  <a:pt x="13157" y="5027"/>
                </a:cubicBezTo>
                <a:cubicBezTo>
                  <a:pt x="13140" y="5027"/>
                  <a:pt x="13140" y="5027"/>
                  <a:pt x="13140" y="5027"/>
                </a:cubicBezTo>
                <a:cubicBezTo>
                  <a:pt x="13140" y="5010"/>
                  <a:pt x="13124" y="5010"/>
                  <a:pt x="13124" y="4994"/>
                </a:cubicBezTo>
                <a:cubicBezTo>
                  <a:pt x="13108" y="4994"/>
                  <a:pt x="13108" y="4978"/>
                  <a:pt x="13092" y="4978"/>
                </a:cubicBezTo>
                <a:cubicBezTo>
                  <a:pt x="13092" y="4961"/>
                  <a:pt x="13092" y="4961"/>
                  <a:pt x="13075" y="4945"/>
                </a:cubicBezTo>
                <a:cubicBezTo>
                  <a:pt x="13075" y="4945"/>
                  <a:pt x="13075" y="4929"/>
                  <a:pt x="13059" y="4929"/>
                </a:cubicBezTo>
                <a:lnTo>
                  <a:pt x="13059" y="4929"/>
                </a:lnTo>
                <a:cubicBezTo>
                  <a:pt x="13059" y="4913"/>
                  <a:pt x="13042" y="4896"/>
                  <a:pt x="13026" y="4880"/>
                </a:cubicBezTo>
                <a:cubicBezTo>
                  <a:pt x="13026" y="4864"/>
                  <a:pt x="13010" y="4847"/>
                  <a:pt x="13010" y="4831"/>
                </a:cubicBezTo>
                <a:cubicBezTo>
                  <a:pt x="12993" y="4814"/>
                  <a:pt x="12993" y="4798"/>
                  <a:pt x="12977" y="4782"/>
                </a:cubicBezTo>
                <a:cubicBezTo>
                  <a:pt x="12977" y="4765"/>
                  <a:pt x="12961" y="4749"/>
                  <a:pt x="12961" y="4733"/>
                </a:cubicBezTo>
                <a:cubicBezTo>
                  <a:pt x="12961" y="4717"/>
                  <a:pt x="12961" y="4717"/>
                  <a:pt x="12961" y="4717"/>
                </a:cubicBezTo>
                <a:lnTo>
                  <a:pt x="12961" y="4717"/>
                </a:lnTo>
                <a:lnTo>
                  <a:pt x="12961" y="4700"/>
                </a:lnTo>
                <a:cubicBezTo>
                  <a:pt x="12944" y="4700"/>
                  <a:pt x="12944" y="4700"/>
                  <a:pt x="12944" y="4684"/>
                </a:cubicBezTo>
                <a:cubicBezTo>
                  <a:pt x="12944" y="4684"/>
                  <a:pt x="12944" y="4684"/>
                  <a:pt x="12944" y="4668"/>
                </a:cubicBezTo>
                <a:lnTo>
                  <a:pt x="12944" y="4668"/>
                </a:lnTo>
                <a:lnTo>
                  <a:pt x="12944" y="4668"/>
                </a:lnTo>
                <a:cubicBezTo>
                  <a:pt x="12944" y="4668"/>
                  <a:pt x="12944" y="4668"/>
                  <a:pt x="12944" y="4652"/>
                </a:cubicBezTo>
                <a:lnTo>
                  <a:pt x="12944" y="4652"/>
                </a:lnTo>
                <a:cubicBezTo>
                  <a:pt x="12928" y="4619"/>
                  <a:pt x="12928" y="4619"/>
                  <a:pt x="12928" y="4619"/>
                </a:cubicBezTo>
                <a:lnTo>
                  <a:pt x="12928" y="4619"/>
                </a:lnTo>
                <a:lnTo>
                  <a:pt x="12928" y="4619"/>
                </a:lnTo>
                <a:cubicBezTo>
                  <a:pt x="12928" y="4602"/>
                  <a:pt x="12928" y="4602"/>
                  <a:pt x="12928" y="4602"/>
                </a:cubicBezTo>
                <a:cubicBezTo>
                  <a:pt x="12928" y="4570"/>
                  <a:pt x="12928" y="4570"/>
                  <a:pt x="12928" y="4570"/>
                </a:cubicBezTo>
                <a:cubicBezTo>
                  <a:pt x="12928" y="4553"/>
                  <a:pt x="12928" y="4553"/>
                  <a:pt x="12928" y="4553"/>
                </a:cubicBezTo>
                <a:lnTo>
                  <a:pt x="12928" y="4553"/>
                </a:lnTo>
                <a:cubicBezTo>
                  <a:pt x="12928" y="4537"/>
                  <a:pt x="12928" y="4537"/>
                  <a:pt x="12928" y="4537"/>
                </a:cubicBezTo>
                <a:lnTo>
                  <a:pt x="12928" y="4537"/>
                </a:lnTo>
                <a:lnTo>
                  <a:pt x="12928" y="4521"/>
                </a:lnTo>
                <a:cubicBezTo>
                  <a:pt x="12928" y="4504"/>
                  <a:pt x="12928" y="4504"/>
                  <a:pt x="12928" y="4504"/>
                </a:cubicBezTo>
                <a:lnTo>
                  <a:pt x="12928" y="4504"/>
                </a:lnTo>
                <a:cubicBezTo>
                  <a:pt x="12928" y="4488"/>
                  <a:pt x="12928" y="4488"/>
                  <a:pt x="12928" y="4488"/>
                </a:cubicBezTo>
                <a:lnTo>
                  <a:pt x="12928" y="4488"/>
                </a:lnTo>
                <a:cubicBezTo>
                  <a:pt x="12928" y="4488"/>
                  <a:pt x="12928" y="4488"/>
                  <a:pt x="12928" y="4472"/>
                </a:cubicBezTo>
                <a:lnTo>
                  <a:pt x="12928" y="4472"/>
                </a:lnTo>
                <a:lnTo>
                  <a:pt x="12928" y="4472"/>
                </a:lnTo>
                <a:lnTo>
                  <a:pt x="12928" y="4472"/>
                </a:lnTo>
                <a:lnTo>
                  <a:pt x="12928" y="4456"/>
                </a:lnTo>
                <a:cubicBezTo>
                  <a:pt x="12944" y="4456"/>
                  <a:pt x="12944" y="4456"/>
                  <a:pt x="12944" y="4456"/>
                </a:cubicBezTo>
                <a:cubicBezTo>
                  <a:pt x="12944" y="4423"/>
                  <a:pt x="12944" y="4423"/>
                  <a:pt x="12944" y="4423"/>
                </a:cubicBezTo>
                <a:lnTo>
                  <a:pt x="12944" y="4423"/>
                </a:lnTo>
                <a:lnTo>
                  <a:pt x="12944" y="4423"/>
                </a:lnTo>
                <a:cubicBezTo>
                  <a:pt x="12944" y="4407"/>
                  <a:pt x="12944" y="4407"/>
                  <a:pt x="12944" y="4407"/>
                </a:cubicBezTo>
                <a:cubicBezTo>
                  <a:pt x="12961" y="4390"/>
                  <a:pt x="12961" y="4390"/>
                  <a:pt x="12961" y="4390"/>
                </a:cubicBezTo>
                <a:cubicBezTo>
                  <a:pt x="12961" y="4357"/>
                  <a:pt x="12961" y="4357"/>
                  <a:pt x="12961" y="4357"/>
                </a:cubicBezTo>
                <a:lnTo>
                  <a:pt x="12961" y="4357"/>
                </a:lnTo>
                <a:cubicBezTo>
                  <a:pt x="12961" y="4341"/>
                  <a:pt x="12961" y="4341"/>
                  <a:pt x="12961" y="4341"/>
                </a:cubicBezTo>
                <a:cubicBezTo>
                  <a:pt x="12961" y="4341"/>
                  <a:pt x="12961" y="4341"/>
                  <a:pt x="12977" y="4341"/>
                </a:cubicBezTo>
                <a:lnTo>
                  <a:pt x="12977" y="4341"/>
                </a:lnTo>
                <a:cubicBezTo>
                  <a:pt x="12977" y="4325"/>
                  <a:pt x="12993" y="4308"/>
                  <a:pt x="12993" y="4292"/>
                </a:cubicBezTo>
                <a:cubicBezTo>
                  <a:pt x="12993" y="4276"/>
                  <a:pt x="13010" y="4260"/>
                  <a:pt x="13026" y="4243"/>
                </a:cubicBezTo>
                <a:cubicBezTo>
                  <a:pt x="13026" y="4227"/>
                  <a:pt x="13042" y="4211"/>
                  <a:pt x="13042" y="4194"/>
                </a:cubicBezTo>
                <a:cubicBezTo>
                  <a:pt x="13059" y="4178"/>
                  <a:pt x="13075" y="4178"/>
                  <a:pt x="13075" y="4162"/>
                </a:cubicBezTo>
                <a:cubicBezTo>
                  <a:pt x="13092" y="4145"/>
                  <a:pt x="13108" y="4129"/>
                  <a:pt x="13124" y="4112"/>
                </a:cubicBezTo>
                <a:cubicBezTo>
                  <a:pt x="13140" y="4096"/>
                  <a:pt x="13140" y="4080"/>
                  <a:pt x="13157" y="4080"/>
                </a:cubicBezTo>
                <a:cubicBezTo>
                  <a:pt x="13173" y="4064"/>
                  <a:pt x="13189" y="4047"/>
                  <a:pt x="13205" y="4031"/>
                </a:cubicBezTo>
                <a:cubicBezTo>
                  <a:pt x="13222" y="4015"/>
                  <a:pt x="13238" y="3999"/>
                  <a:pt x="13255" y="3999"/>
                </a:cubicBezTo>
                <a:cubicBezTo>
                  <a:pt x="13287" y="3966"/>
                  <a:pt x="13287" y="3966"/>
                  <a:pt x="13287" y="3966"/>
                </a:cubicBezTo>
                <a:cubicBezTo>
                  <a:pt x="13320" y="3949"/>
                  <a:pt x="13320" y="3949"/>
                  <a:pt x="13320" y="3949"/>
                </a:cubicBezTo>
                <a:cubicBezTo>
                  <a:pt x="13336" y="3933"/>
                  <a:pt x="13336" y="3933"/>
                  <a:pt x="13336" y="3933"/>
                </a:cubicBezTo>
                <a:cubicBezTo>
                  <a:pt x="13369" y="3917"/>
                  <a:pt x="13369" y="3917"/>
                  <a:pt x="13369" y="3917"/>
                </a:cubicBezTo>
                <a:cubicBezTo>
                  <a:pt x="13385" y="3900"/>
                  <a:pt x="13385" y="3900"/>
                  <a:pt x="13385" y="3900"/>
                </a:cubicBezTo>
                <a:lnTo>
                  <a:pt x="13401" y="3900"/>
                </a:lnTo>
                <a:lnTo>
                  <a:pt x="13401" y="3884"/>
                </a:lnTo>
                <a:cubicBezTo>
                  <a:pt x="13434" y="3868"/>
                  <a:pt x="13434" y="3868"/>
                  <a:pt x="13434" y="3868"/>
                </a:cubicBezTo>
                <a:lnTo>
                  <a:pt x="13450" y="3868"/>
                </a:lnTo>
                <a:cubicBezTo>
                  <a:pt x="13450" y="3851"/>
                  <a:pt x="13467" y="3851"/>
                  <a:pt x="13467" y="3851"/>
                </a:cubicBezTo>
                <a:cubicBezTo>
                  <a:pt x="13516" y="3819"/>
                  <a:pt x="13516" y="3819"/>
                  <a:pt x="13516" y="3819"/>
                </a:cubicBezTo>
                <a:cubicBezTo>
                  <a:pt x="13532" y="3819"/>
                  <a:pt x="13532" y="3819"/>
                  <a:pt x="13532" y="3819"/>
                </a:cubicBezTo>
                <a:cubicBezTo>
                  <a:pt x="13565" y="3803"/>
                  <a:pt x="13565" y="3803"/>
                  <a:pt x="13565" y="3803"/>
                </a:cubicBezTo>
                <a:cubicBezTo>
                  <a:pt x="13565" y="3786"/>
                  <a:pt x="13581" y="3786"/>
                  <a:pt x="13581" y="3786"/>
                </a:cubicBezTo>
                <a:cubicBezTo>
                  <a:pt x="13581" y="3786"/>
                  <a:pt x="13597" y="3786"/>
                  <a:pt x="13597" y="3770"/>
                </a:cubicBezTo>
                <a:cubicBezTo>
                  <a:pt x="13614" y="3770"/>
                  <a:pt x="13614" y="3770"/>
                  <a:pt x="13614" y="3770"/>
                </a:cubicBezTo>
                <a:cubicBezTo>
                  <a:pt x="13614" y="3770"/>
                  <a:pt x="13630" y="3770"/>
                  <a:pt x="13630" y="3754"/>
                </a:cubicBezTo>
                <a:cubicBezTo>
                  <a:pt x="13646" y="3754"/>
                  <a:pt x="13663" y="3754"/>
                  <a:pt x="13663" y="3737"/>
                </a:cubicBezTo>
                <a:cubicBezTo>
                  <a:pt x="13679" y="3737"/>
                  <a:pt x="13695" y="3737"/>
                  <a:pt x="13712" y="3721"/>
                </a:cubicBezTo>
                <a:cubicBezTo>
                  <a:pt x="13712" y="3721"/>
                  <a:pt x="13728" y="3721"/>
                  <a:pt x="13745" y="3704"/>
                </a:cubicBezTo>
                <a:cubicBezTo>
                  <a:pt x="13761" y="3704"/>
                  <a:pt x="13761" y="3704"/>
                  <a:pt x="13777" y="3688"/>
                </a:cubicBezTo>
                <a:cubicBezTo>
                  <a:pt x="13810" y="3672"/>
                  <a:pt x="13810" y="3672"/>
                  <a:pt x="13810" y="3672"/>
                </a:cubicBezTo>
                <a:cubicBezTo>
                  <a:pt x="13858" y="3655"/>
                  <a:pt x="13858" y="3655"/>
                  <a:pt x="13858" y="3655"/>
                </a:cubicBezTo>
                <a:cubicBezTo>
                  <a:pt x="13875" y="3655"/>
                  <a:pt x="13875" y="3655"/>
                  <a:pt x="13875" y="3655"/>
                </a:cubicBezTo>
                <a:cubicBezTo>
                  <a:pt x="13940" y="3623"/>
                  <a:pt x="13940" y="3623"/>
                  <a:pt x="13940" y="3623"/>
                </a:cubicBezTo>
                <a:cubicBezTo>
                  <a:pt x="13940" y="3623"/>
                  <a:pt x="13957" y="3623"/>
                  <a:pt x="13973" y="3607"/>
                </a:cubicBezTo>
                <a:cubicBezTo>
                  <a:pt x="13989" y="3607"/>
                  <a:pt x="14006" y="3607"/>
                  <a:pt x="14022" y="3590"/>
                </a:cubicBezTo>
                <a:cubicBezTo>
                  <a:pt x="14038" y="3590"/>
                  <a:pt x="14054" y="3590"/>
                  <a:pt x="14054" y="3574"/>
                </a:cubicBezTo>
                <a:cubicBezTo>
                  <a:pt x="14071" y="3574"/>
                  <a:pt x="14087" y="3574"/>
                  <a:pt x="14103" y="3558"/>
                </a:cubicBezTo>
                <a:cubicBezTo>
                  <a:pt x="14153" y="3541"/>
                  <a:pt x="14218" y="3525"/>
                  <a:pt x="14283" y="3509"/>
                </a:cubicBezTo>
                <a:cubicBezTo>
                  <a:pt x="14365" y="3476"/>
                  <a:pt x="14430" y="3460"/>
                  <a:pt x="14495" y="3444"/>
                </a:cubicBezTo>
                <a:cubicBezTo>
                  <a:pt x="14544" y="3428"/>
                  <a:pt x="14544" y="3428"/>
                  <a:pt x="14544" y="3428"/>
                </a:cubicBezTo>
                <a:cubicBezTo>
                  <a:pt x="14593" y="3412"/>
                  <a:pt x="14642" y="3395"/>
                  <a:pt x="14691" y="3379"/>
                </a:cubicBezTo>
                <a:cubicBezTo>
                  <a:pt x="14773" y="3347"/>
                  <a:pt x="14838" y="3330"/>
                  <a:pt x="14903" y="3314"/>
                </a:cubicBezTo>
                <a:cubicBezTo>
                  <a:pt x="14936" y="3298"/>
                  <a:pt x="14968" y="3281"/>
                  <a:pt x="15001" y="3265"/>
                </a:cubicBezTo>
                <a:cubicBezTo>
                  <a:pt x="15034" y="3265"/>
                  <a:pt x="15067" y="3248"/>
                  <a:pt x="15099" y="3232"/>
                </a:cubicBezTo>
                <a:cubicBezTo>
                  <a:pt x="15148" y="3216"/>
                  <a:pt x="15181" y="3216"/>
                  <a:pt x="15213" y="3199"/>
                </a:cubicBezTo>
                <a:cubicBezTo>
                  <a:pt x="15246" y="3183"/>
                  <a:pt x="15279" y="3167"/>
                  <a:pt x="15312" y="3167"/>
                </a:cubicBezTo>
                <a:cubicBezTo>
                  <a:pt x="15360" y="3151"/>
                  <a:pt x="15360" y="3151"/>
                  <a:pt x="15360" y="3151"/>
                </a:cubicBezTo>
                <a:cubicBezTo>
                  <a:pt x="15360" y="3134"/>
                  <a:pt x="15377" y="3134"/>
                  <a:pt x="15377" y="3134"/>
                </a:cubicBezTo>
                <a:cubicBezTo>
                  <a:pt x="15393" y="3134"/>
                  <a:pt x="15393" y="3134"/>
                  <a:pt x="15409" y="3118"/>
                </a:cubicBezTo>
                <a:cubicBezTo>
                  <a:pt x="15409" y="3118"/>
                  <a:pt x="15442" y="3102"/>
                  <a:pt x="15458" y="3102"/>
                </a:cubicBezTo>
                <a:lnTo>
                  <a:pt x="15475" y="3102"/>
                </a:lnTo>
                <a:cubicBezTo>
                  <a:pt x="15491" y="3102"/>
                  <a:pt x="15491" y="3085"/>
                  <a:pt x="15508" y="3085"/>
                </a:cubicBezTo>
                <a:cubicBezTo>
                  <a:pt x="15524" y="3085"/>
                  <a:pt x="15540" y="3069"/>
                  <a:pt x="15556" y="3069"/>
                </a:cubicBezTo>
                <a:cubicBezTo>
                  <a:pt x="15573" y="3069"/>
                  <a:pt x="15589" y="3053"/>
                  <a:pt x="15605" y="3053"/>
                </a:cubicBezTo>
                <a:cubicBezTo>
                  <a:pt x="15621" y="3036"/>
                  <a:pt x="15638" y="3036"/>
                  <a:pt x="15638" y="3036"/>
                </a:cubicBezTo>
                <a:cubicBezTo>
                  <a:pt x="15654" y="3020"/>
                  <a:pt x="15671" y="3020"/>
                  <a:pt x="15687" y="3003"/>
                </a:cubicBezTo>
                <a:cubicBezTo>
                  <a:pt x="15785" y="2971"/>
                  <a:pt x="15785" y="2971"/>
                  <a:pt x="15785" y="2971"/>
                </a:cubicBezTo>
                <a:cubicBezTo>
                  <a:pt x="15834" y="2938"/>
                  <a:pt x="15834" y="2938"/>
                  <a:pt x="15834" y="2938"/>
                </a:cubicBezTo>
                <a:lnTo>
                  <a:pt x="15850" y="2938"/>
                </a:lnTo>
                <a:lnTo>
                  <a:pt x="15866" y="2938"/>
                </a:lnTo>
                <a:cubicBezTo>
                  <a:pt x="15866" y="2938"/>
                  <a:pt x="15866" y="2938"/>
                  <a:pt x="15883" y="2922"/>
                </a:cubicBezTo>
                <a:cubicBezTo>
                  <a:pt x="15916" y="2906"/>
                  <a:pt x="15916" y="2906"/>
                  <a:pt x="15916" y="2906"/>
                </a:cubicBezTo>
                <a:cubicBezTo>
                  <a:pt x="15932" y="2906"/>
                  <a:pt x="15932" y="2906"/>
                  <a:pt x="15932" y="2906"/>
                </a:cubicBezTo>
                <a:lnTo>
                  <a:pt x="15948" y="2890"/>
                </a:lnTo>
                <a:cubicBezTo>
                  <a:pt x="15981" y="2873"/>
                  <a:pt x="15981" y="2873"/>
                  <a:pt x="15981" y="2873"/>
                </a:cubicBezTo>
                <a:lnTo>
                  <a:pt x="15997" y="2873"/>
                </a:lnTo>
                <a:lnTo>
                  <a:pt x="16013" y="2857"/>
                </a:lnTo>
                <a:lnTo>
                  <a:pt x="16062" y="2840"/>
                </a:lnTo>
                <a:cubicBezTo>
                  <a:pt x="16062" y="2824"/>
                  <a:pt x="16062" y="2824"/>
                  <a:pt x="16079" y="2824"/>
                </a:cubicBezTo>
                <a:lnTo>
                  <a:pt x="16079" y="2824"/>
                </a:lnTo>
                <a:cubicBezTo>
                  <a:pt x="16128" y="2791"/>
                  <a:pt x="16128" y="2791"/>
                  <a:pt x="16128" y="2791"/>
                </a:cubicBezTo>
                <a:cubicBezTo>
                  <a:pt x="16193" y="2759"/>
                  <a:pt x="16193" y="2759"/>
                  <a:pt x="16193" y="2759"/>
                </a:cubicBezTo>
                <a:cubicBezTo>
                  <a:pt x="16209" y="2742"/>
                  <a:pt x="16209" y="2742"/>
                  <a:pt x="16209" y="2742"/>
                </a:cubicBezTo>
                <a:cubicBezTo>
                  <a:pt x="16242" y="2726"/>
                  <a:pt x="16242" y="2726"/>
                  <a:pt x="16242" y="2726"/>
                </a:cubicBezTo>
                <a:cubicBezTo>
                  <a:pt x="16242" y="2710"/>
                  <a:pt x="16258" y="2710"/>
                  <a:pt x="16258" y="2710"/>
                </a:cubicBezTo>
                <a:cubicBezTo>
                  <a:pt x="16274" y="2694"/>
                  <a:pt x="16274" y="2694"/>
                  <a:pt x="16274" y="2694"/>
                </a:cubicBezTo>
                <a:cubicBezTo>
                  <a:pt x="16291" y="2694"/>
                  <a:pt x="16291" y="2694"/>
                  <a:pt x="16291" y="2677"/>
                </a:cubicBezTo>
                <a:cubicBezTo>
                  <a:pt x="16307" y="2677"/>
                  <a:pt x="16307" y="2677"/>
                  <a:pt x="16307" y="2677"/>
                </a:cubicBezTo>
                <a:cubicBezTo>
                  <a:pt x="16324" y="2661"/>
                  <a:pt x="16324" y="2661"/>
                  <a:pt x="16340" y="2661"/>
                </a:cubicBezTo>
                <a:lnTo>
                  <a:pt x="16340" y="2645"/>
                </a:lnTo>
                <a:cubicBezTo>
                  <a:pt x="16356" y="2628"/>
                  <a:pt x="16373" y="2628"/>
                  <a:pt x="16373" y="2612"/>
                </a:cubicBezTo>
                <a:cubicBezTo>
                  <a:pt x="16389" y="2612"/>
                  <a:pt x="16405" y="2595"/>
                  <a:pt x="16405" y="2595"/>
                </a:cubicBezTo>
                <a:cubicBezTo>
                  <a:pt x="16422" y="2579"/>
                  <a:pt x="16422" y="2579"/>
                  <a:pt x="16438" y="2563"/>
                </a:cubicBezTo>
                <a:cubicBezTo>
                  <a:pt x="16454" y="2563"/>
                  <a:pt x="16454" y="2546"/>
                  <a:pt x="16470" y="2546"/>
                </a:cubicBezTo>
                <a:cubicBezTo>
                  <a:pt x="16470" y="2530"/>
                  <a:pt x="16470" y="2530"/>
                  <a:pt x="16470" y="2530"/>
                </a:cubicBezTo>
                <a:cubicBezTo>
                  <a:pt x="16503" y="2498"/>
                  <a:pt x="16503" y="2498"/>
                  <a:pt x="16503" y="2498"/>
                </a:cubicBezTo>
                <a:lnTo>
                  <a:pt x="16503" y="2498"/>
                </a:lnTo>
                <a:cubicBezTo>
                  <a:pt x="16503" y="2498"/>
                  <a:pt x="16519" y="2498"/>
                  <a:pt x="16519" y="2481"/>
                </a:cubicBezTo>
                <a:lnTo>
                  <a:pt x="16519" y="2481"/>
                </a:lnTo>
                <a:cubicBezTo>
                  <a:pt x="16536" y="2465"/>
                  <a:pt x="16536" y="2465"/>
                  <a:pt x="16536" y="2465"/>
                </a:cubicBezTo>
                <a:cubicBezTo>
                  <a:pt x="16536" y="2465"/>
                  <a:pt x="16536" y="2449"/>
                  <a:pt x="16552" y="2449"/>
                </a:cubicBezTo>
                <a:lnTo>
                  <a:pt x="16552" y="2432"/>
                </a:lnTo>
                <a:lnTo>
                  <a:pt x="16552" y="2432"/>
                </a:lnTo>
                <a:cubicBezTo>
                  <a:pt x="16552" y="2432"/>
                  <a:pt x="16569" y="2432"/>
                  <a:pt x="16569" y="2416"/>
                </a:cubicBezTo>
                <a:lnTo>
                  <a:pt x="16569" y="2416"/>
                </a:lnTo>
                <a:cubicBezTo>
                  <a:pt x="16585" y="2400"/>
                  <a:pt x="16585" y="2400"/>
                  <a:pt x="16585" y="2400"/>
                </a:cubicBezTo>
                <a:cubicBezTo>
                  <a:pt x="16601" y="2383"/>
                  <a:pt x="16601" y="2383"/>
                  <a:pt x="16601" y="2383"/>
                </a:cubicBezTo>
                <a:cubicBezTo>
                  <a:pt x="16601" y="2383"/>
                  <a:pt x="16601" y="2383"/>
                  <a:pt x="16601" y="2367"/>
                </a:cubicBezTo>
                <a:lnTo>
                  <a:pt x="16601" y="2367"/>
                </a:lnTo>
                <a:cubicBezTo>
                  <a:pt x="16618" y="2350"/>
                  <a:pt x="16618" y="2350"/>
                  <a:pt x="16618" y="2350"/>
                </a:cubicBezTo>
                <a:cubicBezTo>
                  <a:pt x="16618" y="2334"/>
                  <a:pt x="16618" y="2334"/>
                  <a:pt x="16618" y="2334"/>
                </a:cubicBezTo>
                <a:lnTo>
                  <a:pt x="16618" y="2334"/>
                </a:lnTo>
                <a:cubicBezTo>
                  <a:pt x="16634" y="2318"/>
                  <a:pt x="16634" y="2302"/>
                  <a:pt x="16634" y="2302"/>
                </a:cubicBezTo>
                <a:cubicBezTo>
                  <a:pt x="16650" y="2285"/>
                  <a:pt x="16650" y="2285"/>
                  <a:pt x="16650" y="2269"/>
                </a:cubicBezTo>
                <a:cubicBezTo>
                  <a:pt x="16650" y="2269"/>
                  <a:pt x="16650" y="2253"/>
                  <a:pt x="16666" y="2253"/>
                </a:cubicBezTo>
                <a:cubicBezTo>
                  <a:pt x="16666" y="2237"/>
                  <a:pt x="16666" y="2220"/>
                  <a:pt x="16666" y="2220"/>
                </a:cubicBezTo>
                <a:cubicBezTo>
                  <a:pt x="16666" y="2204"/>
                  <a:pt x="16683" y="2187"/>
                  <a:pt x="16683" y="2155"/>
                </a:cubicBezTo>
                <a:cubicBezTo>
                  <a:pt x="16683" y="2138"/>
                  <a:pt x="16683" y="2122"/>
                  <a:pt x="16683" y="2106"/>
                </a:cubicBezTo>
                <a:cubicBezTo>
                  <a:pt x="16683" y="2089"/>
                  <a:pt x="16699" y="2073"/>
                  <a:pt x="16683" y="2057"/>
                </a:cubicBezTo>
                <a:cubicBezTo>
                  <a:pt x="16683" y="2041"/>
                  <a:pt x="16683" y="2008"/>
                  <a:pt x="16683" y="1992"/>
                </a:cubicBezTo>
                <a:lnTo>
                  <a:pt x="16683" y="1975"/>
                </a:lnTo>
                <a:cubicBezTo>
                  <a:pt x="16683" y="1959"/>
                  <a:pt x="16683" y="1959"/>
                  <a:pt x="16683" y="1942"/>
                </a:cubicBezTo>
                <a:cubicBezTo>
                  <a:pt x="16683" y="1926"/>
                  <a:pt x="16666" y="1926"/>
                  <a:pt x="16666" y="1910"/>
                </a:cubicBezTo>
                <a:lnTo>
                  <a:pt x="16666" y="1893"/>
                </a:lnTo>
                <a:cubicBezTo>
                  <a:pt x="16666" y="1877"/>
                  <a:pt x="16650" y="1877"/>
                  <a:pt x="16650" y="1861"/>
                </a:cubicBezTo>
                <a:cubicBezTo>
                  <a:pt x="16650" y="1845"/>
                  <a:pt x="16650" y="1845"/>
                  <a:pt x="16650" y="1828"/>
                </a:cubicBezTo>
                <a:cubicBezTo>
                  <a:pt x="16634" y="1828"/>
                  <a:pt x="16634" y="1812"/>
                  <a:pt x="16634" y="1812"/>
                </a:cubicBezTo>
                <a:cubicBezTo>
                  <a:pt x="16634" y="1796"/>
                  <a:pt x="16618" y="1796"/>
                  <a:pt x="16618" y="1780"/>
                </a:cubicBezTo>
                <a:cubicBezTo>
                  <a:pt x="16618" y="1763"/>
                  <a:pt x="16601" y="1763"/>
                  <a:pt x="16601" y="1747"/>
                </a:cubicBezTo>
                <a:cubicBezTo>
                  <a:pt x="16601" y="1747"/>
                  <a:pt x="16601" y="1730"/>
                  <a:pt x="16585" y="1730"/>
                </a:cubicBezTo>
                <a:cubicBezTo>
                  <a:pt x="16585" y="1714"/>
                  <a:pt x="16585" y="1714"/>
                  <a:pt x="16569" y="1698"/>
                </a:cubicBezTo>
                <a:cubicBezTo>
                  <a:pt x="16569" y="1681"/>
                  <a:pt x="16569" y="1681"/>
                  <a:pt x="16552" y="1665"/>
                </a:cubicBezTo>
                <a:lnTo>
                  <a:pt x="16536" y="1649"/>
                </a:lnTo>
                <a:cubicBezTo>
                  <a:pt x="16536" y="1632"/>
                  <a:pt x="16519" y="1632"/>
                  <a:pt x="16519" y="1616"/>
                </a:cubicBezTo>
                <a:cubicBezTo>
                  <a:pt x="16503" y="1616"/>
                  <a:pt x="16503" y="1600"/>
                  <a:pt x="16503" y="1600"/>
                </a:cubicBezTo>
                <a:cubicBezTo>
                  <a:pt x="16487" y="1584"/>
                  <a:pt x="16487" y="1567"/>
                  <a:pt x="16470" y="1567"/>
                </a:cubicBezTo>
                <a:cubicBezTo>
                  <a:pt x="16470" y="1551"/>
                  <a:pt x="16454" y="1551"/>
                  <a:pt x="16454" y="1535"/>
                </a:cubicBezTo>
                <a:cubicBezTo>
                  <a:pt x="16438" y="1535"/>
                  <a:pt x="16438" y="1518"/>
                  <a:pt x="16422" y="1518"/>
                </a:cubicBezTo>
                <a:cubicBezTo>
                  <a:pt x="16422" y="1502"/>
                  <a:pt x="16405" y="1502"/>
                  <a:pt x="16405" y="1485"/>
                </a:cubicBezTo>
                <a:cubicBezTo>
                  <a:pt x="16389" y="1485"/>
                  <a:pt x="16389" y="1469"/>
                  <a:pt x="16373" y="1469"/>
                </a:cubicBezTo>
                <a:cubicBezTo>
                  <a:pt x="16373" y="1453"/>
                  <a:pt x="16356" y="1453"/>
                  <a:pt x="16356" y="1436"/>
                </a:cubicBezTo>
                <a:cubicBezTo>
                  <a:pt x="16340" y="1436"/>
                  <a:pt x="16340" y="1420"/>
                  <a:pt x="16324" y="1420"/>
                </a:cubicBezTo>
                <a:cubicBezTo>
                  <a:pt x="16307" y="1404"/>
                  <a:pt x="16307" y="1404"/>
                  <a:pt x="16291" y="1388"/>
                </a:cubicBezTo>
                <a:lnTo>
                  <a:pt x="16274" y="1371"/>
                </a:lnTo>
                <a:cubicBezTo>
                  <a:pt x="16242" y="1355"/>
                  <a:pt x="16226" y="1339"/>
                  <a:pt x="16209" y="1322"/>
                </a:cubicBezTo>
                <a:cubicBezTo>
                  <a:pt x="16193" y="1306"/>
                  <a:pt x="16161" y="1290"/>
                  <a:pt x="16144" y="1273"/>
                </a:cubicBezTo>
                <a:cubicBezTo>
                  <a:pt x="16128" y="1257"/>
                  <a:pt x="16095" y="1240"/>
                  <a:pt x="16079" y="1224"/>
                </a:cubicBezTo>
                <a:cubicBezTo>
                  <a:pt x="16062" y="1208"/>
                  <a:pt x="16030" y="1192"/>
                  <a:pt x="16013" y="1175"/>
                </a:cubicBezTo>
                <a:cubicBezTo>
                  <a:pt x="15997" y="1175"/>
                  <a:pt x="15981" y="1159"/>
                  <a:pt x="15981" y="1159"/>
                </a:cubicBezTo>
                <a:cubicBezTo>
                  <a:pt x="15965" y="1143"/>
                  <a:pt x="15948" y="1143"/>
                  <a:pt x="15932" y="1127"/>
                </a:cubicBezTo>
                <a:cubicBezTo>
                  <a:pt x="15932" y="1127"/>
                  <a:pt x="15916" y="1127"/>
                  <a:pt x="15899" y="1110"/>
                </a:cubicBezTo>
                <a:cubicBezTo>
                  <a:pt x="15883" y="1110"/>
                  <a:pt x="15883" y="1094"/>
                  <a:pt x="15866" y="1094"/>
                </a:cubicBezTo>
                <a:cubicBezTo>
                  <a:pt x="15850" y="1077"/>
                  <a:pt x="15834" y="1077"/>
                  <a:pt x="15817" y="1061"/>
                </a:cubicBezTo>
                <a:cubicBezTo>
                  <a:pt x="15817" y="1061"/>
                  <a:pt x="15801" y="1061"/>
                  <a:pt x="15785" y="1045"/>
                </a:cubicBezTo>
                <a:cubicBezTo>
                  <a:pt x="15769" y="1045"/>
                  <a:pt x="15752" y="1028"/>
                  <a:pt x="15752" y="1028"/>
                </a:cubicBezTo>
                <a:cubicBezTo>
                  <a:pt x="15736" y="1012"/>
                  <a:pt x="15720" y="1012"/>
                  <a:pt x="15703" y="1012"/>
                </a:cubicBezTo>
                <a:cubicBezTo>
                  <a:pt x="15687" y="996"/>
                  <a:pt x="15687" y="996"/>
                  <a:pt x="15687" y="996"/>
                </a:cubicBezTo>
                <a:cubicBezTo>
                  <a:pt x="15687" y="996"/>
                  <a:pt x="15671" y="996"/>
                  <a:pt x="15671" y="979"/>
                </a:cubicBezTo>
                <a:lnTo>
                  <a:pt x="15654" y="979"/>
                </a:lnTo>
                <a:cubicBezTo>
                  <a:pt x="15654" y="979"/>
                  <a:pt x="15638" y="979"/>
                  <a:pt x="15638" y="963"/>
                </a:cubicBezTo>
                <a:cubicBezTo>
                  <a:pt x="15621" y="963"/>
                  <a:pt x="15621" y="963"/>
                  <a:pt x="15605" y="963"/>
                </a:cubicBezTo>
                <a:cubicBezTo>
                  <a:pt x="15605" y="947"/>
                  <a:pt x="15589" y="947"/>
                  <a:pt x="15589" y="947"/>
                </a:cubicBezTo>
                <a:lnTo>
                  <a:pt x="15573" y="931"/>
                </a:lnTo>
                <a:cubicBezTo>
                  <a:pt x="15556" y="931"/>
                  <a:pt x="15556" y="931"/>
                  <a:pt x="15540" y="931"/>
                </a:cubicBezTo>
                <a:cubicBezTo>
                  <a:pt x="15491" y="898"/>
                  <a:pt x="15491" y="898"/>
                  <a:pt x="15491" y="898"/>
                </a:cubicBezTo>
                <a:lnTo>
                  <a:pt x="15491" y="898"/>
                </a:lnTo>
                <a:lnTo>
                  <a:pt x="15442" y="882"/>
                </a:lnTo>
                <a:lnTo>
                  <a:pt x="15426" y="865"/>
                </a:lnTo>
                <a:cubicBezTo>
                  <a:pt x="15393" y="849"/>
                  <a:pt x="15393" y="849"/>
                  <a:pt x="15393" y="849"/>
                </a:cubicBezTo>
                <a:lnTo>
                  <a:pt x="15377" y="849"/>
                </a:lnTo>
                <a:cubicBezTo>
                  <a:pt x="15377" y="849"/>
                  <a:pt x="15377" y="849"/>
                  <a:pt x="15360" y="849"/>
                </a:cubicBezTo>
                <a:cubicBezTo>
                  <a:pt x="15360" y="849"/>
                  <a:pt x="15328" y="832"/>
                  <a:pt x="15312" y="832"/>
                </a:cubicBezTo>
                <a:cubicBezTo>
                  <a:pt x="15312" y="816"/>
                  <a:pt x="15295" y="816"/>
                  <a:pt x="15295" y="816"/>
                </a:cubicBezTo>
                <a:cubicBezTo>
                  <a:pt x="15279" y="816"/>
                  <a:pt x="15279" y="816"/>
                  <a:pt x="15263" y="800"/>
                </a:cubicBezTo>
                <a:cubicBezTo>
                  <a:pt x="15213" y="783"/>
                  <a:pt x="15213" y="783"/>
                  <a:pt x="15213" y="783"/>
                </a:cubicBezTo>
                <a:cubicBezTo>
                  <a:pt x="15164" y="767"/>
                  <a:pt x="15164" y="767"/>
                  <a:pt x="15164" y="767"/>
                </a:cubicBezTo>
                <a:cubicBezTo>
                  <a:pt x="15164" y="767"/>
                  <a:pt x="15148" y="767"/>
                  <a:pt x="15148" y="751"/>
                </a:cubicBezTo>
                <a:cubicBezTo>
                  <a:pt x="15132" y="751"/>
                  <a:pt x="15132" y="751"/>
                  <a:pt x="15116" y="751"/>
                </a:cubicBezTo>
                <a:cubicBezTo>
                  <a:pt x="15116" y="751"/>
                  <a:pt x="15099" y="751"/>
                  <a:pt x="15099" y="735"/>
                </a:cubicBezTo>
                <a:cubicBezTo>
                  <a:pt x="15099" y="735"/>
                  <a:pt x="15067" y="735"/>
                  <a:pt x="15051" y="735"/>
                </a:cubicBezTo>
                <a:cubicBezTo>
                  <a:pt x="15051" y="718"/>
                  <a:pt x="15051" y="718"/>
                  <a:pt x="15051" y="718"/>
                </a:cubicBezTo>
                <a:cubicBezTo>
                  <a:pt x="14968" y="702"/>
                  <a:pt x="14968" y="702"/>
                  <a:pt x="14968" y="702"/>
                </a:cubicBezTo>
                <a:cubicBezTo>
                  <a:pt x="14903" y="669"/>
                  <a:pt x="14822" y="653"/>
                  <a:pt x="14756" y="637"/>
                </a:cubicBezTo>
                <a:cubicBezTo>
                  <a:pt x="14675" y="604"/>
                  <a:pt x="14610" y="587"/>
                  <a:pt x="14528" y="571"/>
                </a:cubicBezTo>
                <a:cubicBezTo>
                  <a:pt x="14463" y="555"/>
                  <a:pt x="14381" y="539"/>
                  <a:pt x="14299" y="506"/>
                </a:cubicBezTo>
                <a:cubicBezTo>
                  <a:pt x="14234" y="490"/>
                  <a:pt x="14153" y="474"/>
                  <a:pt x="14071" y="457"/>
                </a:cubicBezTo>
                <a:cubicBezTo>
                  <a:pt x="14038" y="457"/>
                  <a:pt x="13989" y="441"/>
                  <a:pt x="13957" y="441"/>
                </a:cubicBezTo>
                <a:cubicBezTo>
                  <a:pt x="13908" y="441"/>
                  <a:pt x="13875" y="425"/>
                  <a:pt x="13842" y="425"/>
                </a:cubicBezTo>
                <a:cubicBezTo>
                  <a:pt x="13793" y="408"/>
                  <a:pt x="13761" y="408"/>
                  <a:pt x="13712" y="408"/>
                </a:cubicBezTo>
                <a:cubicBezTo>
                  <a:pt x="13679" y="392"/>
                  <a:pt x="13630" y="392"/>
                  <a:pt x="13597" y="375"/>
                </a:cubicBezTo>
                <a:cubicBezTo>
                  <a:pt x="13532" y="375"/>
                  <a:pt x="13532" y="375"/>
                  <a:pt x="13532" y="375"/>
                </a:cubicBezTo>
                <a:cubicBezTo>
                  <a:pt x="13483" y="359"/>
                  <a:pt x="13483" y="359"/>
                  <a:pt x="13483" y="359"/>
                </a:cubicBezTo>
                <a:cubicBezTo>
                  <a:pt x="13467" y="359"/>
                  <a:pt x="13450" y="359"/>
                  <a:pt x="13450" y="359"/>
                </a:cubicBezTo>
                <a:cubicBezTo>
                  <a:pt x="13434" y="359"/>
                  <a:pt x="13418" y="359"/>
                  <a:pt x="13418" y="359"/>
                </a:cubicBezTo>
                <a:cubicBezTo>
                  <a:pt x="13336" y="343"/>
                  <a:pt x="13336" y="343"/>
                  <a:pt x="13336" y="343"/>
                </a:cubicBezTo>
                <a:cubicBezTo>
                  <a:pt x="13320" y="343"/>
                  <a:pt x="13320" y="343"/>
                  <a:pt x="13320" y="343"/>
                </a:cubicBezTo>
                <a:cubicBezTo>
                  <a:pt x="13238" y="326"/>
                  <a:pt x="13238" y="326"/>
                  <a:pt x="13238" y="326"/>
                </a:cubicBezTo>
                <a:cubicBezTo>
                  <a:pt x="13173" y="326"/>
                  <a:pt x="13173" y="326"/>
                  <a:pt x="13173" y="326"/>
                </a:cubicBezTo>
                <a:cubicBezTo>
                  <a:pt x="13124" y="326"/>
                  <a:pt x="13124" y="326"/>
                  <a:pt x="13124" y="326"/>
                </a:cubicBezTo>
                <a:cubicBezTo>
                  <a:pt x="13042" y="310"/>
                  <a:pt x="13042" y="310"/>
                  <a:pt x="13042" y="310"/>
                </a:cubicBezTo>
                <a:lnTo>
                  <a:pt x="13026" y="310"/>
                </a:lnTo>
                <a:cubicBezTo>
                  <a:pt x="13010" y="310"/>
                  <a:pt x="12993" y="310"/>
                  <a:pt x="12993" y="310"/>
                </a:cubicBezTo>
                <a:cubicBezTo>
                  <a:pt x="12928" y="310"/>
                  <a:pt x="12928" y="310"/>
                  <a:pt x="12928" y="310"/>
                </a:cubicBezTo>
                <a:cubicBezTo>
                  <a:pt x="12863" y="294"/>
                  <a:pt x="12863" y="294"/>
                  <a:pt x="12863" y="294"/>
                </a:cubicBezTo>
                <a:cubicBezTo>
                  <a:pt x="12847" y="294"/>
                  <a:pt x="12830" y="294"/>
                  <a:pt x="12797" y="294"/>
                </a:cubicBezTo>
                <a:cubicBezTo>
                  <a:pt x="12781" y="294"/>
                  <a:pt x="12765" y="294"/>
                  <a:pt x="12748" y="294"/>
                </a:cubicBezTo>
                <a:cubicBezTo>
                  <a:pt x="12716" y="294"/>
                  <a:pt x="12700" y="294"/>
                  <a:pt x="12683" y="294"/>
                </a:cubicBezTo>
                <a:cubicBezTo>
                  <a:pt x="12667" y="278"/>
                  <a:pt x="12634" y="278"/>
                  <a:pt x="12618" y="278"/>
                </a:cubicBezTo>
                <a:cubicBezTo>
                  <a:pt x="12552" y="278"/>
                  <a:pt x="12552" y="278"/>
                  <a:pt x="12552" y="278"/>
                </a:cubicBezTo>
                <a:cubicBezTo>
                  <a:pt x="12520" y="278"/>
                  <a:pt x="12520" y="278"/>
                  <a:pt x="12520" y="278"/>
                </a:cubicBezTo>
                <a:cubicBezTo>
                  <a:pt x="12504" y="278"/>
                  <a:pt x="12439" y="278"/>
                  <a:pt x="12439" y="278"/>
                </a:cubicBezTo>
                <a:cubicBezTo>
                  <a:pt x="12422" y="278"/>
                  <a:pt x="12422" y="278"/>
                  <a:pt x="12406" y="278"/>
                </a:cubicBezTo>
                <a:cubicBezTo>
                  <a:pt x="12389" y="278"/>
                  <a:pt x="12389" y="278"/>
                  <a:pt x="12373" y="278"/>
                </a:cubicBezTo>
                <a:cubicBezTo>
                  <a:pt x="12308" y="261"/>
                  <a:pt x="12308" y="261"/>
                  <a:pt x="12308" y="261"/>
                </a:cubicBezTo>
                <a:cubicBezTo>
                  <a:pt x="12259" y="261"/>
                  <a:pt x="12259" y="261"/>
                  <a:pt x="12259" y="261"/>
                </a:cubicBezTo>
                <a:cubicBezTo>
                  <a:pt x="12210" y="261"/>
                  <a:pt x="12210" y="261"/>
                  <a:pt x="12210" y="261"/>
                </a:cubicBezTo>
                <a:lnTo>
                  <a:pt x="12128" y="261"/>
                </a:lnTo>
                <a:cubicBezTo>
                  <a:pt x="12095" y="261"/>
                  <a:pt x="12047" y="261"/>
                  <a:pt x="12014" y="261"/>
                </a:cubicBezTo>
                <a:cubicBezTo>
                  <a:pt x="11998" y="261"/>
                  <a:pt x="11981" y="261"/>
                  <a:pt x="11965" y="261"/>
                </a:cubicBezTo>
                <a:cubicBezTo>
                  <a:pt x="11932" y="261"/>
                  <a:pt x="11916" y="261"/>
                  <a:pt x="11883" y="261"/>
                </a:cubicBezTo>
                <a:cubicBezTo>
                  <a:pt x="11851" y="261"/>
                  <a:pt x="11802" y="261"/>
                  <a:pt x="11769" y="261"/>
                </a:cubicBezTo>
                <a:cubicBezTo>
                  <a:pt x="11720" y="261"/>
                  <a:pt x="11687" y="261"/>
                  <a:pt x="11638" y="261"/>
                </a:cubicBezTo>
                <a:cubicBezTo>
                  <a:pt x="11606" y="261"/>
                  <a:pt x="11573" y="278"/>
                  <a:pt x="11524" y="278"/>
                </a:cubicBezTo>
                <a:cubicBezTo>
                  <a:pt x="11491" y="278"/>
                  <a:pt x="11442" y="278"/>
                  <a:pt x="11410" y="278"/>
                </a:cubicBezTo>
                <a:cubicBezTo>
                  <a:pt x="11361" y="278"/>
                  <a:pt x="11329" y="278"/>
                  <a:pt x="11296" y="278"/>
                </a:cubicBezTo>
                <a:cubicBezTo>
                  <a:pt x="11246" y="294"/>
                  <a:pt x="11214" y="294"/>
                  <a:pt x="11165" y="294"/>
                </a:cubicBezTo>
                <a:cubicBezTo>
                  <a:pt x="11116" y="294"/>
                  <a:pt x="11116" y="294"/>
                  <a:pt x="11116" y="294"/>
                </a:cubicBezTo>
                <a:cubicBezTo>
                  <a:pt x="11100" y="294"/>
                  <a:pt x="11100" y="294"/>
                  <a:pt x="11084" y="294"/>
                </a:cubicBezTo>
                <a:cubicBezTo>
                  <a:pt x="11067" y="294"/>
                  <a:pt x="11067" y="294"/>
                  <a:pt x="11051" y="310"/>
                </a:cubicBezTo>
                <a:cubicBezTo>
                  <a:pt x="11002" y="310"/>
                  <a:pt x="11002" y="310"/>
                  <a:pt x="11002" y="310"/>
                </a:cubicBezTo>
                <a:cubicBezTo>
                  <a:pt x="10985" y="310"/>
                  <a:pt x="10985" y="310"/>
                  <a:pt x="10985" y="310"/>
                </a:cubicBezTo>
                <a:cubicBezTo>
                  <a:pt x="10904" y="310"/>
                  <a:pt x="10904" y="310"/>
                  <a:pt x="10904" y="310"/>
                </a:cubicBezTo>
                <a:cubicBezTo>
                  <a:pt x="10888" y="326"/>
                  <a:pt x="10888" y="326"/>
                  <a:pt x="10888" y="326"/>
                </a:cubicBezTo>
                <a:cubicBezTo>
                  <a:pt x="10822" y="326"/>
                  <a:pt x="10822" y="326"/>
                  <a:pt x="10822" y="326"/>
                </a:cubicBezTo>
                <a:cubicBezTo>
                  <a:pt x="10789" y="326"/>
                  <a:pt x="10789" y="326"/>
                  <a:pt x="10789" y="326"/>
                </a:cubicBezTo>
                <a:cubicBezTo>
                  <a:pt x="10773" y="326"/>
                  <a:pt x="10773" y="326"/>
                  <a:pt x="10773" y="326"/>
                </a:cubicBezTo>
                <a:cubicBezTo>
                  <a:pt x="10773" y="326"/>
                  <a:pt x="10708" y="343"/>
                  <a:pt x="10692" y="343"/>
                </a:cubicBezTo>
                <a:cubicBezTo>
                  <a:pt x="10659" y="343"/>
                  <a:pt x="10659" y="343"/>
                  <a:pt x="10659" y="343"/>
                </a:cubicBezTo>
                <a:cubicBezTo>
                  <a:pt x="10594" y="359"/>
                  <a:pt x="10594" y="359"/>
                  <a:pt x="10594" y="359"/>
                </a:cubicBezTo>
                <a:cubicBezTo>
                  <a:pt x="10545" y="359"/>
                  <a:pt x="10545" y="359"/>
                  <a:pt x="10545" y="359"/>
                </a:cubicBezTo>
                <a:lnTo>
                  <a:pt x="10512" y="375"/>
                </a:lnTo>
                <a:cubicBezTo>
                  <a:pt x="10496" y="375"/>
                  <a:pt x="10414" y="392"/>
                  <a:pt x="10414" y="392"/>
                </a:cubicBezTo>
                <a:lnTo>
                  <a:pt x="10332" y="392"/>
                </a:lnTo>
                <a:cubicBezTo>
                  <a:pt x="10316" y="408"/>
                  <a:pt x="10316" y="408"/>
                  <a:pt x="10300" y="408"/>
                </a:cubicBezTo>
                <a:lnTo>
                  <a:pt x="10284" y="408"/>
                </a:lnTo>
                <a:cubicBezTo>
                  <a:pt x="10235" y="408"/>
                  <a:pt x="10202" y="425"/>
                  <a:pt x="10169" y="425"/>
                </a:cubicBezTo>
                <a:cubicBezTo>
                  <a:pt x="10136" y="441"/>
                  <a:pt x="10104" y="441"/>
                  <a:pt x="10071" y="457"/>
                </a:cubicBezTo>
                <a:cubicBezTo>
                  <a:pt x="10039" y="457"/>
                  <a:pt x="10006" y="474"/>
                  <a:pt x="9973" y="474"/>
                </a:cubicBezTo>
                <a:cubicBezTo>
                  <a:pt x="9941" y="490"/>
                  <a:pt x="9908" y="490"/>
                  <a:pt x="9875" y="506"/>
                </a:cubicBezTo>
                <a:cubicBezTo>
                  <a:pt x="9843" y="506"/>
                  <a:pt x="9810" y="522"/>
                  <a:pt x="9779" y="522"/>
                </a:cubicBezTo>
                <a:cubicBezTo>
                  <a:pt x="9746" y="539"/>
                  <a:pt x="9713" y="539"/>
                  <a:pt x="9680" y="555"/>
                </a:cubicBezTo>
                <a:cubicBezTo>
                  <a:pt x="9664" y="555"/>
                  <a:pt x="9632" y="571"/>
                  <a:pt x="9599" y="571"/>
                </a:cubicBezTo>
                <a:cubicBezTo>
                  <a:pt x="9566" y="587"/>
                  <a:pt x="9534" y="604"/>
                  <a:pt x="9517" y="604"/>
                </a:cubicBezTo>
                <a:cubicBezTo>
                  <a:pt x="9452" y="637"/>
                  <a:pt x="9452" y="637"/>
                  <a:pt x="9452" y="637"/>
                </a:cubicBezTo>
                <a:cubicBezTo>
                  <a:pt x="9436" y="637"/>
                  <a:pt x="9436" y="637"/>
                  <a:pt x="9436" y="637"/>
                </a:cubicBezTo>
                <a:cubicBezTo>
                  <a:pt x="9436" y="637"/>
                  <a:pt x="9436" y="637"/>
                  <a:pt x="9419" y="637"/>
                </a:cubicBezTo>
                <a:cubicBezTo>
                  <a:pt x="9371" y="653"/>
                  <a:pt x="9371" y="653"/>
                  <a:pt x="9371" y="653"/>
                </a:cubicBezTo>
                <a:cubicBezTo>
                  <a:pt x="9354" y="669"/>
                  <a:pt x="9354" y="669"/>
                  <a:pt x="9354" y="669"/>
                </a:cubicBezTo>
                <a:cubicBezTo>
                  <a:pt x="9289" y="686"/>
                  <a:pt x="9289" y="686"/>
                  <a:pt x="9289" y="686"/>
                </a:cubicBezTo>
                <a:cubicBezTo>
                  <a:pt x="9272" y="702"/>
                  <a:pt x="9272" y="702"/>
                  <a:pt x="9272" y="702"/>
                </a:cubicBezTo>
                <a:cubicBezTo>
                  <a:pt x="9223" y="718"/>
                  <a:pt x="9223" y="718"/>
                  <a:pt x="9223" y="718"/>
                </a:cubicBezTo>
                <a:cubicBezTo>
                  <a:pt x="9191" y="735"/>
                  <a:pt x="9191" y="735"/>
                  <a:pt x="9191" y="735"/>
                </a:cubicBezTo>
                <a:cubicBezTo>
                  <a:pt x="9174" y="735"/>
                  <a:pt x="9158" y="751"/>
                  <a:pt x="9142" y="751"/>
                </a:cubicBezTo>
                <a:cubicBezTo>
                  <a:pt x="9126" y="767"/>
                  <a:pt x="9126" y="767"/>
                  <a:pt x="9109" y="767"/>
                </a:cubicBezTo>
                <a:cubicBezTo>
                  <a:pt x="9093" y="783"/>
                  <a:pt x="9076" y="783"/>
                  <a:pt x="9076" y="783"/>
                </a:cubicBezTo>
                <a:cubicBezTo>
                  <a:pt x="9060" y="800"/>
                  <a:pt x="9044" y="800"/>
                  <a:pt x="9027" y="816"/>
                </a:cubicBezTo>
                <a:cubicBezTo>
                  <a:pt x="9027" y="816"/>
                  <a:pt x="9011" y="816"/>
                  <a:pt x="8995" y="832"/>
                </a:cubicBezTo>
                <a:cubicBezTo>
                  <a:pt x="8995" y="832"/>
                  <a:pt x="8979" y="849"/>
                  <a:pt x="8962" y="849"/>
                </a:cubicBezTo>
                <a:cubicBezTo>
                  <a:pt x="8962" y="849"/>
                  <a:pt x="8946" y="865"/>
                  <a:pt x="8930" y="865"/>
                </a:cubicBezTo>
                <a:cubicBezTo>
                  <a:pt x="8930" y="882"/>
                  <a:pt x="8913" y="882"/>
                  <a:pt x="8897" y="882"/>
                </a:cubicBezTo>
                <a:cubicBezTo>
                  <a:pt x="8881" y="898"/>
                  <a:pt x="8881" y="898"/>
                  <a:pt x="8881" y="898"/>
                </a:cubicBezTo>
                <a:cubicBezTo>
                  <a:pt x="8881" y="914"/>
                  <a:pt x="8881" y="914"/>
                  <a:pt x="8881" y="914"/>
                </a:cubicBezTo>
                <a:cubicBezTo>
                  <a:pt x="8881" y="914"/>
                  <a:pt x="8848" y="914"/>
                  <a:pt x="8848" y="931"/>
                </a:cubicBezTo>
                <a:lnTo>
                  <a:pt x="8848" y="931"/>
                </a:lnTo>
                <a:cubicBezTo>
                  <a:pt x="8815" y="947"/>
                  <a:pt x="8815" y="947"/>
                  <a:pt x="8815" y="947"/>
                </a:cubicBezTo>
                <a:lnTo>
                  <a:pt x="8815" y="947"/>
                </a:lnTo>
                <a:cubicBezTo>
                  <a:pt x="8799" y="963"/>
                  <a:pt x="8799" y="963"/>
                  <a:pt x="8799" y="963"/>
                </a:cubicBezTo>
                <a:cubicBezTo>
                  <a:pt x="8783" y="979"/>
                  <a:pt x="8783" y="979"/>
                  <a:pt x="8783" y="979"/>
                </a:cubicBezTo>
                <a:cubicBezTo>
                  <a:pt x="8766" y="996"/>
                  <a:pt x="8766" y="996"/>
                  <a:pt x="8766" y="996"/>
                </a:cubicBezTo>
                <a:cubicBezTo>
                  <a:pt x="8750" y="1012"/>
                  <a:pt x="8750" y="1012"/>
                  <a:pt x="8750" y="1012"/>
                </a:cubicBezTo>
                <a:lnTo>
                  <a:pt x="8734" y="1012"/>
                </a:lnTo>
                <a:cubicBezTo>
                  <a:pt x="8734" y="1028"/>
                  <a:pt x="8734" y="1028"/>
                  <a:pt x="8734" y="1028"/>
                </a:cubicBezTo>
                <a:cubicBezTo>
                  <a:pt x="8718" y="1028"/>
                  <a:pt x="8718" y="1028"/>
                  <a:pt x="8718" y="1028"/>
                </a:cubicBezTo>
                <a:cubicBezTo>
                  <a:pt x="8718" y="1045"/>
                  <a:pt x="8701" y="1045"/>
                  <a:pt x="8701" y="1045"/>
                </a:cubicBezTo>
                <a:cubicBezTo>
                  <a:pt x="8701" y="1045"/>
                  <a:pt x="8701" y="1045"/>
                  <a:pt x="8701" y="1061"/>
                </a:cubicBezTo>
                <a:cubicBezTo>
                  <a:pt x="8685" y="1061"/>
                  <a:pt x="8685" y="1061"/>
                  <a:pt x="8668" y="1077"/>
                </a:cubicBezTo>
                <a:lnTo>
                  <a:pt x="8652" y="1094"/>
                </a:lnTo>
                <a:cubicBezTo>
                  <a:pt x="8652" y="1110"/>
                  <a:pt x="8636" y="1110"/>
                  <a:pt x="8636" y="1127"/>
                </a:cubicBezTo>
                <a:cubicBezTo>
                  <a:pt x="8636" y="1127"/>
                  <a:pt x="8619" y="1127"/>
                  <a:pt x="8619" y="1143"/>
                </a:cubicBezTo>
                <a:cubicBezTo>
                  <a:pt x="8619" y="1143"/>
                  <a:pt x="8603" y="1143"/>
                  <a:pt x="8603" y="1159"/>
                </a:cubicBezTo>
                <a:lnTo>
                  <a:pt x="8603" y="1159"/>
                </a:lnTo>
                <a:lnTo>
                  <a:pt x="8587" y="1192"/>
                </a:lnTo>
                <a:cubicBezTo>
                  <a:pt x="8570" y="1192"/>
                  <a:pt x="8570" y="1192"/>
                  <a:pt x="8570" y="1192"/>
                </a:cubicBezTo>
                <a:lnTo>
                  <a:pt x="8570" y="1208"/>
                </a:lnTo>
                <a:cubicBezTo>
                  <a:pt x="8570" y="1208"/>
                  <a:pt x="8570" y="1208"/>
                  <a:pt x="8554" y="1224"/>
                </a:cubicBezTo>
                <a:lnTo>
                  <a:pt x="8554" y="1224"/>
                </a:lnTo>
                <a:cubicBezTo>
                  <a:pt x="8538" y="1257"/>
                  <a:pt x="8522" y="1290"/>
                  <a:pt x="8505" y="1322"/>
                </a:cubicBezTo>
                <a:cubicBezTo>
                  <a:pt x="8489" y="1339"/>
                  <a:pt x="8473" y="1371"/>
                  <a:pt x="8473" y="1404"/>
                </a:cubicBezTo>
                <a:cubicBezTo>
                  <a:pt x="8456" y="1436"/>
                  <a:pt x="8440" y="1469"/>
                  <a:pt x="8440" y="1502"/>
                </a:cubicBezTo>
                <a:cubicBezTo>
                  <a:pt x="8440" y="1518"/>
                  <a:pt x="8423" y="1551"/>
                  <a:pt x="8423" y="1584"/>
                </a:cubicBezTo>
                <a:cubicBezTo>
                  <a:pt x="8423" y="1600"/>
                  <a:pt x="8423" y="1616"/>
                  <a:pt x="8407" y="1632"/>
                </a:cubicBezTo>
                <a:cubicBezTo>
                  <a:pt x="8407" y="1649"/>
                  <a:pt x="8407" y="1665"/>
                  <a:pt x="8407" y="1681"/>
                </a:cubicBezTo>
                <a:cubicBezTo>
                  <a:pt x="8407" y="1698"/>
                  <a:pt x="8407" y="1714"/>
                  <a:pt x="8407" y="1714"/>
                </a:cubicBezTo>
                <a:cubicBezTo>
                  <a:pt x="8407" y="1730"/>
                  <a:pt x="8407" y="1747"/>
                  <a:pt x="8407" y="1763"/>
                </a:cubicBezTo>
                <a:cubicBezTo>
                  <a:pt x="8407" y="1780"/>
                  <a:pt x="8407" y="1780"/>
                  <a:pt x="8407" y="1796"/>
                </a:cubicBezTo>
                <a:lnTo>
                  <a:pt x="8407" y="1812"/>
                </a:lnTo>
                <a:cubicBezTo>
                  <a:pt x="8407" y="1828"/>
                  <a:pt x="8407" y="1828"/>
                  <a:pt x="8407" y="1828"/>
                </a:cubicBezTo>
                <a:cubicBezTo>
                  <a:pt x="8407" y="1845"/>
                  <a:pt x="8407" y="1845"/>
                  <a:pt x="8407" y="1861"/>
                </a:cubicBezTo>
                <a:lnTo>
                  <a:pt x="8407" y="1877"/>
                </a:lnTo>
                <a:cubicBezTo>
                  <a:pt x="8407" y="1893"/>
                  <a:pt x="8391" y="1893"/>
                  <a:pt x="8391" y="1910"/>
                </a:cubicBezTo>
                <a:lnTo>
                  <a:pt x="8407" y="1926"/>
                </a:lnTo>
                <a:cubicBezTo>
                  <a:pt x="8407" y="1942"/>
                  <a:pt x="8407" y="1942"/>
                  <a:pt x="8407" y="1959"/>
                </a:cubicBezTo>
                <a:lnTo>
                  <a:pt x="8407" y="1975"/>
                </a:lnTo>
                <a:cubicBezTo>
                  <a:pt x="8407" y="1992"/>
                  <a:pt x="8407" y="1992"/>
                  <a:pt x="8407" y="2008"/>
                </a:cubicBezTo>
                <a:lnTo>
                  <a:pt x="8407" y="2024"/>
                </a:lnTo>
                <a:cubicBezTo>
                  <a:pt x="8407" y="2041"/>
                  <a:pt x="8407" y="2041"/>
                  <a:pt x="8407" y="2041"/>
                </a:cubicBezTo>
                <a:cubicBezTo>
                  <a:pt x="8407" y="2089"/>
                  <a:pt x="8407" y="2089"/>
                  <a:pt x="8407" y="2089"/>
                </a:cubicBezTo>
                <a:cubicBezTo>
                  <a:pt x="8407" y="2138"/>
                  <a:pt x="8407" y="2138"/>
                  <a:pt x="8407" y="2138"/>
                </a:cubicBezTo>
                <a:cubicBezTo>
                  <a:pt x="8407" y="2334"/>
                  <a:pt x="8407" y="2334"/>
                  <a:pt x="8407" y="2334"/>
                </a:cubicBezTo>
                <a:cubicBezTo>
                  <a:pt x="8407" y="2350"/>
                  <a:pt x="8407" y="2367"/>
                  <a:pt x="8407" y="2383"/>
                </a:cubicBezTo>
                <a:cubicBezTo>
                  <a:pt x="8407" y="2400"/>
                  <a:pt x="8407" y="2416"/>
                  <a:pt x="8407" y="2432"/>
                </a:cubicBezTo>
                <a:cubicBezTo>
                  <a:pt x="8407" y="2449"/>
                  <a:pt x="8407" y="2465"/>
                  <a:pt x="8407" y="2481"/>
                </a:cubicBezTo>
                <a:cubicBezTo>
                  <a:pt x="8407" y="2498"/>
                  <a:pt x="8407" y="2514"/>
                  <a:pt x="8407" y="2530"/>
                </a:cubicBezTo>
                <a:cubicBezTo>
                  <a:pt x="8407" y="2546"/>
                  <a:pt x="8407" y="2546"/>
                  <a:pt x="8407" y="2563"/>
                </a:cubicBezTo>
                <a:cubicBezTo>
                  <a:pt x="8407" y="2563"/>
                  <a:pt x="8407" y="2579"/>
                  <a:pt x="8407" y="2595"/>
                </a:cubicBezTo>
                <a:lnTo>
                  <a:pt x="8407" y="2612"/>
                </a:lnTo>
                <a:cubicBezTo>
                  <a:pt x="8407" y="2628"/>
                  <a:pt x="8407" y="2628"/>
                  <a:pt x="8407" y="2645"/>
                </a:cubicBezTo>
                <a:lnTo>
                  <a:pt x="8407" y="2645"/>
                </a:lnTo>
                <a:cubicBezTo>
                  <a:pt x="8407" y="2661"/>
                  <a:pt x="8407" y="2661"/>
                  <a:pt x="8407" y="2661"/>
                </a:cubicBezTo>
                <a:cubicBezTo>
                  <a:pt x="8391" y="2661"/>
                  <a:pt x="8391" y="2677"/>
                  <a:pt x="8391" y="2677"/>
                </a:cubicBezTo>
                <a:cubicBezTo>
                  <a:pt x="8391" y="2694"/>
                  <a:pt x="8391" y="2694"/>
                  <a:pt x="8391" y="2694"/>
                </a:cubicBezTo>
                <a:cubicBezTo>
                  <a:pt x="8391" y="2710"/>
                  <a:pt x="8391" y="2710"/>
                  <a:pt x="8391" y="2710"/>
                </a:cubicBezTo>
                <a:lnTo>
                  <a:pt x="8391" y="2726"/>
                </a:lnTo>
                <a:lnTo>
                  <a:pt x="8391" y="2726"/>
                </a:lnTo>
                <a:cubicBezTo>
                  <a:pt x="8391" y="2742"/>
                  <a:pt x="8391" y="2742"/>
                  <a:pt x="8391" y="2742"/>
                </a:cubicBezTo>
                <a:cubicBezTo>
                  <a:pt x="8374" y="2791"/>
                  <a:pt x="8374" y="2791"/>
                  <a:pt x="8374" y="2791"/>
                </a:cubicBezTo>
                <a:lnTo>
                  <a:pt x="8374" y="2791"/>
                </a:lnTo>
                <a:lnTo>
                  <a:pt x="8374" y="2808"/>
                </a:lnTo>
                <a:cubicBezTo>
                  <a:pt x="8374" y="2840"/>
                  <a:pt x="8374" y="2840"/>
                  <a:pt x="8374" y="2840"/>
                </a:cubicBezTo>
                <a:lnTo>
                  <a:pt x="8358" y="2840"/>
                </a:lnTo>
                <a:lnTo>
                  <a:pt x="8358" y="2857"/>
                </a:lnTo>
                <a:lnTo>
                  <a:pt x="8358" y="2857"/>
                </a:lnTo>
                <a:cubicBezTo>
                  <a:pt x="8358" y="2890"/>
                  <a:pt x="8358" y="2890"/>
                  <a:pt x="8358" y="2890"/>
                </a:cubicBezTo>
                <a:cubicBezTo>
                  <a:pt x="8342" y="2906"/>
                  <a:pt x="8342" y="2906"/>
                  <a:pt x="8342" y="2906"/>
                </a:cubicBezTo>
                <a:cubicBezTo>
                  <a:pt x="8342" y="2922"/>
                  <a:pt x="8342" y="2922"/>
                  <a:pt x="8342" y="2922"/>
                </a:cubicBezTo>
                <a:lnTo>
                  <a:pt x="8342" y="2922"/>
                </a:lnTo>
                <a:lnTo>
                  <a:pt x="8342" y="2922"/>
                </a:lnTo>
                <a:cubicBezTo>
                  <a:pt x="8342" y="2938"/>
                  <a:pt x="8342" y="2938"/>
                  <a:pt x="8342" y="2938"/>
                </a:cubicBezTo>
                <a:cubicBezTo>
                  <a:pt x="8342" y="2938"/>
                  <a:pt x="8326" y="2938"/>
                  <a:pt x="8326" y="2955"/>
                </a:cubicBezTo>
                <a:lnTo>
                  <a:pt x="8326" y="2955"/>
                </a:lnTo>
                <a:cubicBezTo>
                  <a:pt x="8326" y="2971"/>
                  <a:pt x="8326" y="2971"/>
                  <a:pt x="8326" y="2971"/>
                </a:cubicBezTo>
                <a:cubicBezTo>
                  <a:pt x="8326" y="2971"/>
                  <a:pt x="8326" y="2987"/>
                  <a:pt x="8309" y="2987"/>
                </a:cubicBezTo>
                <a:lnTo>
                  <a:pt x="8309" y="2987"/>
                </a:lnTo>
                <a:cubicBezTo>
                  <a:pt x="8293" y="3036"/>
                  <a:pt x="8293" y="3036"/>
                  <a:pt x="8293" y="3036"/>
                </a:cubicBezTo>
                <a:lnTo>
                  <a:pt x="8293" y="3036"/>
                </a:lnTo>
                <a:cubicBezTo>
                  <a:pt x="8293" y="3036"/>
                  <a:pt x="8293" y="3053"/>
                  <a:pt x="8277" y="3053"/>
                </a:cubicBezTo>
                <a:lnTo>
                  <a:pt x="8277" y="3053"/>
                </a:lnTo>
                <a:lnTo>
                  <a:pt x="8277" y="3053"/>
                </a:lnTo>
                <a:cubicBezTo>
                  <a:pt x="8260" y="3085"/>
                  <a:pt x="8260" y="3085"/>
                  <a:pt x="8260" y="3085"/>
                </a:cubicBezTo>
                <a:cubicBezTo>
                  <a:pt x="8260" y="3102"/>
                  <a:pt x="8260" y="3102"/>
                  <a:pt x="8260" y="3102"/>
                </a:cubicBezTo>
                <a:lnTo>
                  <a:pt x="8260" y="3102"/>
                </a:lnTo>
                <a:cubicBezTo>
                  <a:pt x="8244" y="3102"/>
                  <a:pt x="8244" y="3102"/>
                  <a:pt x="8244" y="3102"/>
                </a:cubicBezTo>
                <a:lnTo>
                  <a:pt x="8244" y="3102"/>
                </a:lnTo>
                <a:cubicBezTo>
                  <a:pt x="8228" y="3134"/>
                  <a:pt x="8228" y="3134"/>
                  <a:pt x="8228" y="3134"/>
                </a:cubicBezTo>
                <a:cubicBezTo>
                  <a:pt x="8211" y="3151"/>
                  <a:pt x="8211" y="3151"/>
                  <a:pt x="8211" y="3151"/>
                </a:cubicBezTo>
                <a:lnTo>
                  <a:pt x="8211" y="3151"/>
                </a:lnTo>
                <a:lnTo>
                  <a:pt x="8211" y="3167"/>
                </a:lnTo>
                <a:lnTo>
                  <a:pt x="8195" y="3183"/>
                </a:lnTo>
                <a:cubicBezTo>
                  <a:pt x="8178" y="3199"/>
                  <a:pt x="8178" y="3199"/>
                  <a:pt x="8178" y="3199"/>
                </a:cubicBezTo>
                <a:cubicBezTo>
                  <a:pt x="8162" y="3216"/>
                  <a:pt x="8162" y="3216"/>
                  <a:pt x="8162" y="3216"/>
                </a:cubicBezTo>
                <a:lnTo>
                  <a:pt x="8162" y="3216"/>
                </a:lnTo>
                <a:lnTo>
                  <a:pt x="8162" y="3216"/>
                </a:lnTo>
                <a:cubicBezTo>
                  <a:pt x="8113" y="3265"/>
                  <a:pt x="8113" y="3265"/>
                  <a:pt x="8113" y="3265"/>
                </a:cubicBezTo>
                <a:cubicBezTo>
                  <a:pt x="8065" y="3314"/>
                  <a:pt x="8065" y="3314"/>
                  <a:pt x="8065" y="3314"/>
                </a:cubicBezTo>
                <a:cubicBezTo>
                  <a:pt x="8048" y="3330"/>
                  <a:pt x="8032" y="3347"/>
                  <a:pt x="8015" y="3363"/>
                </a:cubicBezTo>
                <a:cubicBezTo>
                  <a:pt x="7999" y="3363"/>
                  <a:pt x="7983" y="3379"/>
                  <a:pt x="7966" y="3395"/>
                </a:cubicBezTo>
                <a:cubicBezTo>
                  <a:pt x="7950" y="3412"/>
                  <a:pt x="7934" y="3428"/>
                  <a:pt x="7901" y="3444"/>
                </a:cubicBezTo>
                <a:cubicBezTo>
                  <a:pt x="7885" y="3460"/>
                  <a:pt x="7869" y="3460"/>
                  <a:pt x="7852" y="3476"/>
                </a:cubicBezTo>
                <a:cubicBezTo>
                  <a:pt x="7820" y="3492"/>
                  <a:pt x="7820" y="3492"/>
                  <a:pt x="7820" y="3492"/>
                </a:cubicBezTo>
                <a:cubicBezTo>
                  <a:pt x="7803" y="3509"/>
                  <a:pt x="7803" y="3509"/>
                  <a:pt x="7803" y="3509"/>
                </a:cubicBezTo>
                <a:cubicBezTo>
                  <a:pt x="7803" y="3509"/>
                  <a:pt x="7803" y="3509"/>
                  <a:pt x="7787" y="3509"/>
                </a:cubicBezTo>
                <a:lnTo>
                  <a:pt x="7787" y="3509"/>
                </a:lnTo>
                <a:lnTo>
                  <a:pt x="7787" y="3509"/>
                </a:lnTo>
                <a:cubicBezTo>
                  <a:pt x="7787" y="3525"/>
                  <a:pt x="7787" y="3525"/>
                  <a:pt x="7787" y="3525"/>
                </a:cubicBezTo>
                <a:cubicBezTo>
                  <a:pt x="7754" y="3541"/>
                  <a:pt x="7754" y="3541"/>
                  <a:pt x="7754" y="3541"/>
                </a:cubicBezTo>
                <a:cubicBezTo>
                  <a:pt x="7705" y="3558"/>
                  <a:pt x="7705" y="3558"/>
                  <a:pt x="7705" y="3558"/>
                </a:cubicBezTo>
                <a:cubicBezTo>
                  <a:pt x="7689" y="3574"/>
                  <a:pt x="7689" y="3574"/>
                  <a:pt x="7689" y="3574"/>
                </a:cubicBezTo>
                <a:cubicBezTo>
                  <a:pt x="7656" y="3590"/>
                  <a:pt x="7656" y="3590"/>
                  <a:pt x="7656" y="3590"/>
                </a:cubicBezTo>
                <a:cubicBezTo>
                  <a:pt x="7640" y="3590"/>
                  <a:pt x="7640" y="3590"/>
                  <a:pt x="7640" y="3590"/>
                </a:cubicBezTo>
                <a:lnTo>
                  <a:pt x="7624" y="3590"/>
                </a:lnTo>
                <a:cubicBezTo>
                  <a:pt x="7624" y="3607"/>
                  <a:pt x="7624" y="3607"/>
                  <a:pt x="7624" y="3607"/>
                </a:cubicBezTo>
                <a:lnTo>
                  <a:pt x="7624" y="3607"/>
                </a:lnTo>
                <a:cubicBezTo>
                  <a:pt x="7558" y="3639"/>
                  <a:pt x="7558" y="3639"/>
                  <a:pt x="7558" y="3639"/>
                </a:cubicBezTo>
                <a:cubicBezTo>
                  <a:pt x="7493" y="3655"/>
                  <a:pt x="7493" y="3655"/>
                  <a:pt x="7493" y="3655"/>
                </a:cubicBezTo>
                <a:cubicBezTo>
                  <a:pt x="7428" y="3688"/>
                  <a:pt x="7428" y="3688"/>
                  <a:pt x="7428" y="3688"/>
                </a:cubicBezTo>
                <a:cubicBezTo>
                  <a:pt x="7379" y="3704"/>
                  <a:pt x="7379" y="3704"/>
                  <a:pt x="7379" y="3704"/>
                </a:cubicBezTo>
                <a:lnTo>
                  <a:pt x="7363" y="3704"/>
                </a:lnTo>
                <a:cubicBezTo>
                  <a:pt x="7346" y="3721"/>
                  <a:pt x="7346" y="3721"/>
                  <a:pt x="7346" y="3721"/>
                </a:cubicBezTo>
                <a:cubicBezTo>
                  <a:pt x="7313" y="3737"/>
                  <a:pt x="7313" y="3737"/>
                  <a:pt x="7313" y="3737"/>
                </a:cubicBezTo>
                <a:cubicBezTo>
                  <a:pt x="7297" y="3737"/>
                  <a:pt x="7297" y="3737"/>
                  <a:pt x="7297" y="3737"/>
                </a:cubicBezTo>
                <a:cubicBezTo>
                  <a:pt x="7281" y="3737"/>
                  <a:pt x="7281" y="3737"/>
                  <a:pt x="7264" y="3754"/>
                </a:cubicBezTo>
                <a:cubicBezTo>
                  <a:pt x="7248" y="3754"/>
                  <a:pt x="7248" y="3754"/>
                  <a:pt x="7248" y="3754"/>
                </a:cubicBezTo>
                <a:cubicBezTo>
                  <a:pt x="7248" y="3754"/>
                  <a:pt x="7232" y="3754"/>
                  <a:pt x="7232" y="3770"/>
                </a:cubicBezTo>
                <a:cubicBezTo>
                  <a:pt x="7216" y="3770"/>
                  <a:pt x="7216" y="3770"/>
                  <a:pt x="7199" y="3770"/>
                </a:cubicBezTo>
                <a:cubicBezTo>
                  <a:pt x="7183" y="3770"/>
                  <a:pt x="7167" y="3786"/>
                  <a:pt x="7150" y="3786"/>
                </a:cubicBezTo>
                <a:cubicBezTo>
                  <a:pt x="7134" y="3786"/>
                  <a:pt x="7118" y="3803"/>
                  <a:pt x="7101" y="3803"/>
                </a:cubicBezTo>
                <a:cubicBezTo>
                  <a:pt x="7085" y="3803"/>
                  <a:pt x="7068" y="3819"/>
                  <a:pt x="7052" y="3819"/>
                </a:cubicBezTo>
                <a:cubicBezTo>
                  <a:pt x="7036" y="3819"/>
                  <a:pt x="7020" y="3819"/>
                  <a:pt x="7003" y="3835"/>
                </a:cubicBezTo>
                <a:cubicBezTo>
                  <a:pt x="6955" y="3851"/>
                  <a:pt x="6955" y="3851"/>
                  <a:pt x="6955" y="3851"/>
                </a:cubicBezTo>
                <a:lnTo>
                  <a:pt x="6955" y="3851"/>
                </a:lnTo>
                <a:cubicBezTo>
                  <a:pt x="6938" y="3851"/>
                  <a:pt x="6922" y="3851"/>
                  <a:pt x="6922" y="3851"/>
                </a:cubicBezTo>
                <a:lnTo>
                  <a:pt x="6889" y="3868"/>
                </a:lnTo>
                <a:cubicBezTo>
                  <a:pt x="6889" y="3868"/>
                  <a:pt x="6889" y="3868"/>
                  <a:pt x="6873" y="3868"/>
                </a:cubicBezTo>
                <a:cubicBezTo>
                  <a:pt x="6807" y="3884"/>
                  <a:pt x="6807" y="3884"/>
                  <a:pt x="6807" y="3884"/>
                </a:cubicBezTo>
                <a:cubicBezTo>
                  <a:pt x="6791" y="3884"/>
                  <a:pt x="6775" y="3900"/>
                  <a:pt x="6759" y="3900"/>
                </a:cubicBezTo>
                <a:cubicBezTo>
                  <a:pt x="6742" y="3900"/>
                  <a:pt x="6726" y="3900"/>
                  <a:pt x="6710" y="3900"/>
                </a:cubicBezTo>
                <a:cubicBezTo>
                  <a:pt x="6693" y="3917"/>
                  <a:pt x="6677" y="3917"/>
                  <a:pt x="6660" y="3917"/>
                </a:cubicBezTo>
                <a:cubicBezTo>
                  <a:pt x="6644" y="3917"/>
                  <a:pt x="6628" y="3933"/>
                  <a:pt x="6595" y="3933"/>
                </a:cubicBezTo>
                <a:lnTo>
                  <a:pt x="6595" y="3933"/>
                </a:lnTo>
                <a:cubicBezTo>
                  <a:pt x="6563" y="3933"/>
                  <a:pt x="6563" y="3933"/>
                  <a:pt x="6563" y="3933"/>
                </a:cubicBezTo>
                <a:cubicBezTo>
                  <a:pt x="6563" y="3933"/>
                  <a:pt x="6563" y="3933"/>
                  <a:pt x="6546" y="3933"/>
                </a:cubicBezTo>
                <a:cubicBezTo>
                  <a:pt x="6530" y="3949"/>
                  <a:pt x="6530" y="3949"/>
                  <a:pt x="6530" y="3949"/>
                </a:cubicBezTo>
                <a:cubicBezTo>
                  <a:pt x="6448" y="3966"/>
                  <a:pt x="6448" y="3966"/>
                  <a:pt x="6448" y="3966"/>
                </a:cubicBezTo>
                <a:cubicBezTo>
                  <a:pt x="6383" y="3966"/>
                  <a:pt x="6383" y="3966"/>
                  <a:pt x="6383" y="3966"/>
                </a:cubicBezTo>
                <a:cubicBezTo>
                  <a:pt x="6318" y="3982"/>
                  <a:pt x="6252" y="3999"/>
                  <a:pt x="6171" y="3999"/>
                </a:cubicBezTo>
                <a:cubicBezTo>
                  <a:pt x="6106" y="4015"/>
                  <a:pt x="6024" y="4015"/>
                  <a:pt x="5958" y="4015"/>
                </a:cubicBezTo>
                <a:cubicBezTo>
                  <a:pt x="5877" y="4031"/>
                  <a:pt x="5812" y="4031"/>
                  <a:pt x="5730" y="4031"/>
                </a:cubicBezTo>
                <a:cubicBezTo>
                  <a:pt x="5665" y="4047"/>
                  <a:pt x="5583" y="4047"/>
                  <a:pt x="5518" y="4047"/>
                </a:cubicBezTo>
                <a:cubicBezTo>
                  <a:pt x="5501" y="4047"/>
                  <a:pt x="5485" y="4047"/>
                  <a:pt x="5485" y="4047"/>
                </a:cubicBezTo>
                <a:cubicBezTo>
                  <a:pt x="5420" y="4047"/>
                  <a:pt x="5354" y="4047"/>
                  <a:pt x="5305" y="4031"/>
                </a:cubicBezTo>
                <a:cubicBezTo>
                  <a:pt x="5240" y="4031"/>
                  <a:pt x="5159" y="4031"/>
                  <a:pt x="5093" y="4031"/>
                </a:cubicBezTo>
                <a:cubicBezTo>
                  <a:pt x="5028" y="4031"/>
                  <a:pt x="4946" y="4015"/>
                  <a:pt x="4881" y="4015"/>
                </a:cubicBezTo>
                <a:cubicBezTo>
                  <a:pt x="4816" y="3999"/>
                  <a:pt x="4751" y="3999"/>
                  <a:pt x="4685" y="3982"/>
                </a:cubicBezTo>
                <a:lnTo>
                  <a:pt x="4669" y="3982"/>
                </a:lnTo>
                <a:cubicBezTo>
                  <a:pt x="4652" y="3982"/>
                  <a:pt x="4652" y="3982"/>
                  <a:pt x="4636" y="3966"/>
                </a:cubicBezTo>
                <a:cubicBezTo>
                  <a:pt x="4620" y="3966"/>
                  <a:pt x="4620" y="3966"/>
                  <a:pt x="4620" y="3966"/>
                </a:cubicBezTo>
                <a:cubicBezTo>
                  <a:pt x="4603" y="3966"/>
                  <a:pt x="4603" y="3966"/>
                  <a:pt x="4587" y="3966"/>
                </a:cubicBezTo>
                <a:lnTo>
                  <a:pt x="4571" y="3966"/>
                </a:lnTo>
                <a:cubicBezTo>
                  <a:pt x="4555" y="3949"/>
                  <a:pt x="4555" y="3949"/>
                  <a:pt x="4555" y="3949"/>
                </a:cubicBezTo>
                <a:cubicBezTo>
                  <a:pt x="4538" y="3949"/>
                  <a:pt x="4538" y="3949"/>
                  <a:pt x="4522" y="3949"/>
                </a:cubicBezTo>
                <a:lnTo>
                  <a:pt x="4506" y="3949"/>
                </a:lnTo>
                <a:cubicBezTo>
                  <a:pt x="4489" y="3949"/>
                  <a:pt x="4489" y="3949"/>
                  <a:pt x="4473" y="3949"/>
                </a:cubicBezTo>
                <a:cubicBezTo>
                  <a:pt x="4473" y="3933"/>
                  <a:pt x="4456" y="3933"/>
                  <a:pt x="4456" y="3933"/>
                </a:cubicBezTo>
                <a:cubicBezTo>
                  <a:pt x="4456" y="3933"/>
                  <a:pt x="4424" y="3933"/>
                  <a:pt x="4408" y="3933"/>
                </a:cubicBezTo>
                <a:cubicBezTo>
                  <a:pt x="4408" y="3933"/>
                  <a:pt x="4408" y="3917"/>
                  <a:pt x="4391" y="3917"/>
                </a:cubicBezTo>
                <a:lnTo>
                  <a:pt x="4343" y="3917"/>
                </a:lnTo>
                <a:cubicBezTo>
                  <a:pt x="4326" y="3900"/>
                  <a:pt x="4326" y="3900"/>
                  <a:pt x="4326" y="3900"/>
                </a:cubicBezTo>
                <a:cubicBezTo>
                  <a:pt x="4293" y="3900"/>
                  <a:pt x="4261" y="3884"/>
                  <a:pt x="4228" y="3884"/>
                </a:cubicBezTo>
                <a:cubicBezTo>
                  <a:pt x="4212" y="3868"/>
                  <a:pt x="4179" y="3868"/>
                  <a:pt x="4147" y="3851"/>
                </a:cubicBezTo>
                <a:cubicBezTo>
                  <a:pt x="4130" y="3851"/>
                  <a:pt x="4098" y="3835"/>
                  <a:pt x="4081" y="3819"/>
                </a:cubicBezTo>
                <a:cubicBezTo>
                  <a:pt x="4048" y="3819"/>
                  <a:pt x="4016" y="3803"/>
                  <a:pt x="3999" y="3803"/>
                </a:cubicBezTo>
                <a:cubicBezTo>
                  <a:pt x="3983" y="3803"/>
                  <a:pt x="3983" y="3786"/>
                  <a:pt x="3983" y="3786"/>
                </a:cubicBezTo>
                <a:cubicBezTo>
                  <a:pt x="3967" y="3786"/>
                  <a:pt x="3967" y="3786"/>
                  <a:pt x="3967" y="3786"/>
                </a:cubicBezTo>
                <a:cubicBezTo>
                  <a:pt x="3951" y="3786"/>
                  <a:pt x="3951" y="3770"/>
                  <a:pt x="3934" y="3770"/>
                </a:cubicBezTo>
                <a:cubicBezTo>
                  <a:pt x="3934" y="3770"/>
                  <a:pt x="3934" y="3770"/>
                  <a:pt x="3918" y="3770"/>
                </a:cubicBezTo>
                <a:lnTo>
                  <a:pt x="3902" y="3754"/>
                </a:lnTo>
                <a:lnTo>
                  <a:pt x="3886" y="3754"/>
                </a:lnTo>
                <a:cubicBezTo>
                  <a:pt x="3853" y="3737"/>
                  <a:pt x="3853" y="3737"/>
                  <a:pt x="3853" y="3737"/>
                </a:cubicBezTo>
                <a:cubicBezTo>
                  <a:pt x="3836" y="3737"/>
                  <a:pt x="3836" y="3721"/>
                  <a:pt x="3820" y="3721"/>
                </a:cubicBezTo>
                <a:cubicBezTo>
                  <a:pt x="3803" y="3721"/>
                  <a:pt x="3803" y="3704"/>
                  <a:pt x="3787" y="3704"/>
                </a:cubicBezTo>
                <a:cubicBezTo>
                  <a:pt x="3771" y="3688"/>
                  <a:pt x="3771" y="3688"/>
                  <a:pt x="3755" y="3688"/>
                </a:cubicBezTo>
                <a:cubicBezTo>
                  <a:pt x="3738" y="3672"/>
                  <a:pt x="3738" y="3672"/>
                  <a:pt x="3722" y="3672"/>
                </a:cubicBezTo>
                <a:cubicBezTo>
                  <a:pt x="3722" y="3655"/>
                  <a:pt x="3706" y="3655"/>
                  <a:pt x="3690" y="3655"/>
                </a:cubicBezTo>
                <a:cubicBezTo>
                  <a:pt x="3690" y="3639"/>
                  <a:pt x="3673" y="3639"/>
                  <a:pt x="3673" y="3639"/>
                </a:cubicBezTo>
                <a:cubicBezTo>
                  <a:pt x="3657" y="3623"/>
                  <a:pt x="3641" y="3623"/>
                  <a:pt x="3641" y="3607"/>
                </a:cubicBezTo>
                <a:cubicBezTo>
                  <a:pt x="3624" y="3607"/>
                  <a:pt x="3624" y="3607"/>
                  <a:pt x="3608" y="3590"/>
                </a:cubicBezTo>
                <a:lnTo>
                  <a:pt x="3575" y="3574"/>
                </a:lnTo>
                <a:cubicBezTo>
                  <a:pt x="3575" y="3574"/>
                  <a:pt x="3575" y="3574"/>
                  <a:pt x="3575" y="3558"/>
                </a:cubicBezTo>
                <a:cubicBezTo>
                  <a:pt x="3559" y="3558"/>
                  <a:pt x="3559" y="3558"/>
                  <a:pt x="3559" y="3558"/>
                </a:cubicBezTo>
                <a:cubicBezTo>
                  <a:pt x="3559" y="3558"/>
                  <a:pt x="3559" y="3558"/>
                  <a:pt x="3542" y="3558"/>
                </a:cubicBezTo>
                <a:lnTo>
                  <a:pt x="3542" y="3541"/>
                </a:lnTo>
                <a:lnTo>
                  <a:pt x="3526" y="3541"/>
                </a:lnTo>
                <a:cubicBezTo>
                  <a:pt x="3510" y="3509"/>
                  <a:pt x="3510" y="3509"/>
                  <a:pt x="3510" y="3509"/>
                </a:cubicBezTo>
                <a:cubicBezTo>
                  <a:pt x="3494" y="3509"/>
                  <a:pt x="3494" y="3509"/>
                  <a:pt x="3477" y="3492"/>
                </a:cubicBezTo>
                <a:lnTo>
                  <a:pt x="3461" y="3476"/>
                </a:lnTo>
                <a:lnTo>
                  <a:pt x="3445" y="3460"/>
                </a:lnTo>
                <a:cubicBezTo>
                  <a:pt x="3428" y="3444"/>
                  <a:pt x="3428" y="3444"/>
                  <a:pt x="3412" y="3428"/>
                </a:cubicBezTo>
                <a:cubicBezTo>
                  <a:pt x="3412" y="3428"/>
                  <a:pt x="3412" y="3428"/>
                  <a:pt x="3396" y="3412"/>
                </a:cubicBezTo>
                <a:lnTo>
                  <a:pt x="3379" y="3395"/>
                </a:lnTo>
                <a:cubicBezTo>
                  <a:pt x="3379" y="3379"/>
                  <a:pt x="3363" y="3379"/>
                  <a:pt x="3363" y="3363"/>
                </a:cubicBezTo>
                <a:cubicBezTo>
                  <a:pt x="3346" y="3363"/>
                  <a:pt x="3346" y="3363"/>
                  <a:pt x="3346" y="3347"/>
                </a:cubicBezTo>
                <a:cubicBezTo>
                  <a:pt x="3330" y="3347"/>
                  <a:pt x="3330" y="3330"/>
                  <a:pt x="3330" y="3330"/>
                </a:cubicBezTo>
                <a:cubicBezTo>
                  <a:pt x="3314" y="3314"/>
                  <a:pt x="3314" y="3314"/>
                  <a:pt x="3314" y="3298"/>
                </a:cubicBezTo>
                <a:cubicBezTo>
                  <a:pt x="3314" y="3298"/>
                  <a:pt x="3298" y="3298"/>
                  <a:pt x="3298" y="3281"/>
                </a:cubicBezTo>
                <a:lnTo>
                  <a:pt x="3281" y="3265"/>
                </a:lnTo>
                <a:cubicBezTo>
                  <a:pt x="3281" y="3248"/>
                  <a:pt x="3281" y="3248"/>
                  <a:pt x="3281" y="3248"/>
                </a:cubicBezTo>
                <a:cubicBezTo>
                  <a:pt x="3265" y="3232"/>
                  <a:pt x="3265" y="3232"/>
                  <a:pt x="3265" y="3216"/>
                </a:cubicBezTo>
                <a:cubicBezTo>
                  <a:pt x="3265" y="3216"/>
                  <a:pt x="3265" y="3216"/>
                  <a:pt x="3249" y="3199"/>
                </a:cubicBezTo>
                <a:cubicBezTo>
                  <a:pt x="3249" y="3199"/>
                  <a:pt x="3249" y="3199"/>
                  <a:pt x="3249" y="3183"/>
                </a:cubicBezTo>
                <a:cubicBezTo>
                  <a:pt x="3249" y="3167"/>
                  <a:pt x="3249" y="3167"/>
                  <a:pt x="3249" y="3167"/>
                </a:cubicBezTo>
                <a:cubicBezTo>
                  <a:pt x="3233" y="3151"/>
                  <a:pt x="3233" y="3134"/>
                  <a:pt x="3233" y="3134"/>
                </a:cubicBezTo>
                <a:cubicBezTo>
                  <a:pt x="3216" y="3118"/>
                  <a:pt x="3216" y="3102"/>
                  <a:pt x="3216" y="3085"/>
                </a:cubicBezTo>
                <a:cubicBezTo>
                  <a:pt x="3216" y="3069"/>
                  <a:pt x="3200" y="3053"/>
                  <a:pt x="3200" y="3036"/>
                </a:cubicBezTo>
                <a:cubicBezTo>
                  <a:pt x="3200" y="3020"/>
                  <a:pt x="3200" y="3003"/>
                  <a:pt x="3200" y="2987"/>
                </a:cubicBezTo>
                <a:cubicBezTo>
                  <a:pt x="3200" y="2971"/>
                  <a:pt x="3200" y="2955"/>
                  <a:pt x="3200" y="2955"/>
                </a:cubicBezTo>
                <a:cubicBezTo>
                  <a:pt x="3200" y="2938"/>
                  <a:pt x="3200" y="2922"/>
                  <a:pt x="3200" y="2906"/>
                </a:cubicBezTo>
                <a:cubicBezTo>
                  <a:pt x="3216" y="2890"/>
                  <a:pt x="3216" y="2873"/>
                  <a:pt x="3216" y="2857"/>
                </a:cubicBezTo>
                <a:cubicBezTo>
                  <a:pt x="3216" y="2840"/>
                  <a:pt x="3233" y="2824"/>
                  <a:pt x="3233" y="2808"/>
                </a:cubicBezTo>
                <a:cubicBezTo>
                  <a:pt x="3233" y="2808"/>
                  <a:pt x="3249" y="2791"/>
                  <a:pt x="3249" y="2775"/>
                </a:cubicBezTo>
                <a:cubicBezTo>
                  <a:pt x="3249" y="2759"/>
                  <a:pt x="3265" y="2742"/>
                  <a:pt x="3265" y="2726"/>
                </a:cubicBezTo>
                <a:cubicBezTo>
                  <a:pt x="3281" y="2710"/>
                  <a:pt x="3281" y="2710"/>
                  <a:pt x="3298" y="2694"/>
                </a:cubicBezTo>
                <a:cubicBezTo>
                  <a:pt x="3314" y="2677"/>
                  <a:pt x="3314" y="2661"/>
                  <a:pt x="3330" y="2645"/>
                </a:cubicBezTo>
                <a:cubicBezTo>
                  <a:pt x="3330" y="2645"/>
                  <a:pt x="3346" y="2645"/>
                  <a:pt x="3346" y="2628"/>
                </a:cubicBezTo>
                <a:lnTo>
                  <a:pt x="3363" y="2612"/>
                </a:lnTo>
                <a:lnTo>
                  <a:pt x="3379" y="2595"/>
                </a:lnTo>
                <a:cubicBezTo>
                  <a:pt x="3379" y="2579"/>
                  <a:pt x="3396" y="2579"/>
                  <a:pt x="3396" y="2579"/>
                </a:cubicBezTo>
                <a:cubicBezTo>
                  <a:pt x="3412" y="2563"/>
                  <a:pt x="3412" y="2563"/>
                  <a:pt x="3428" y="2546"/>
                </a:cubicBezTo>
                <a:cubicBezTo>
                  <a:pt x="3428" y="2546"/>
                  <a:pt x="3428" y="2546"/>
                  <a:pt x="3445" y="2530"/>
                </a:cubicBezTo>
                <a:cubicBezTo>
                  <a:pt x="3445" y="2530"/>
                  <a:pt x="3461" y="2530"/>
                  <a:pt x="3461" y="2514"/>
                </a:cubicBezTo>
                <a:cubicBezTo>
                  <a:pt x="3477" y="2514"/>
                  <a:pt x="3477" y="2498"/>
                  <a:pt x="3494" y="2498"/>
                </a:cubicBezTo>
                <a:lnTo>
                  <a:pt x="3510" y="2481"/>
                </a:lnTo>
                <a:cubicBezTo>
                  <a:pt x="3526" y="2481"/>
                  <a:pt x="3526" y="2465"/>
                  <a:pt x="3542" y="2465"/>
                </a:cubicBezTo>
                <a:lnTo>
                  <a:pt x="3559" y="2449"/>
                </a:lnTo>
                <a:cubicBezTo>
                  <a:pt x="3575" y="2449"/>
                  <a:pt x="3575" y="2432"/>
                  <a:pt x="3591" y="2432"/>
                </a:cubicBezTo>
                <a:cubicBezTo>
                  <a:pt x="3608" y="2432"/>
                  <a:pt x="3608" y="2416"/>
                  <a:pt x="3624" y="2416"/>
                </a:cubicBezTo>
                <a:cubicBezTo>
                  <a:pt x="3624" y="2416"/>
                  <a:pt x="3641" y="2400"/>
                  <a:pt x="3657" y="2400"/>
                </a:cubicBezTo>
                <a:cubicBezTo>
                  <a:pt x="3657" y="2383"/>
                  <a:pt x="3673" y="2383"/>
                  <a:pt x="3673" y="2383"/>
                </a:cubicBezTo>
                <a:cubicBezTo>
                  <a:pt x="3690" y="2383"/>
                  <a:pt x="3706" y="2367"/>
                  <a:pt x="3706" y="2367"/>
                </a:cubicBezTo>
                <a:cubicBezTo>
                  <a:pt x="3722" y="2367"/>
                  <a:pt x="3722" y="2367"/>
                  <a:pt x="3722" y="2350"/>
                </a:cubicBezTo>
                <a:cubicBezTo>
                  <a:pt x="3738" y="2350"/>
                  <a:pt x="3738" y="2350"/>
                  <a:pt x="3738" y="2350"/>
                </a:cubicBezTo>
                <a:cubicBezTo>
                  <a:pt x="3771" y="2334"/>
                  <a:pt x="3771" y="2334"/>
                  <a:pt x="3771" y="2334"/>
                </a:cubicBezTo>
                <a:cubicBezTo>
                  <a:pt x="3803" y="2318"/>
                  <a:pt x="3803" y="2318"/>
                  <a:pt x="3803" y="2318"/>
                </a:cubicBezTo>
                <a:cubicBezTo>
                  <a:pt x="3820" y="2318"/>
                  <a:pt x="3820" y="2318"/>
                  <a:pt x="3820" y="2318"/>
                </a:cubicBezTo>
                <a:cubicBezTo>
                  <a:pt x="3836" y="2302"/>
                  <a:pt x="3836" y="2302"/>
                  <a:pt x="3836" y="2302"/>
                </a:cubicBezTo>
                <a:cubicBezTo>
                  <a:pt x="3853" y="2302"/>
                  <a:pt x="3869" y="2285"/>
                  <a:pt x="3886" y="2285"/>
                </a:cubicBezTo>
                <a:cubicBezTo>
                  <a:pt x="3886" y="2285"/>
                  <a:pt x="3902" y="2285"/>
                  <a:pt x="3918" y="2269"/>
                </a:cubicBezTo>
                <a:cubicBezTo>
                  <a:pt x="3934" y="2269"/>
                  <a:pt x="3934" y="2269"/>
                  <a:pt x="3951" y="2253"/>
                </a:cubicBezTo>
                <a:cubicBezTo>
                  <a:pt x="3967" y="2253"/>
                  <a:pt x="3983" y="2253"/>
                  <a:pt x="3983" y="2253"/>
                </a:cubicBezTo>
                <a:cubicBezTo>
                  <a:pt x="3999" y="2237"/>
                  <a:pt x="4016" y="2237"/>
                  <a:pt x="4032" y="2237"/>
                </a:cubicBezTo>
                <a:cubicBezTo>
                  <a:pt x="4048" y="2220"/>
                  <a:pt x="4048" y="2220"/>
                  <a:pt x="4065" y="2220"/>
                </a:cubicBezTo>
                <a:cubicBezTo>
                  <a:pt x="4081" y="2220"/>
                  <a:pt x="4098" y="2204"/>
                  <a:pt x="4114" y="2204"/>
                </a:cubicBezTo>
                <a:cubicBezTo>
                  <a:pt x="4130" y="2204"/>
                  <a:pt x="4130" y="2204"/>
                  <a:pt x="4147" y="2187"/>
                </a:cubicBezTo>
                <a:lnTo>
                  <a:pt x="4163" y="2187"/>
                </a:lnTo>
                <a:lnTo>
                  <a:pt x="4212" y="2171"/>
                </a:lnTo>
                <a:lnTo>
                  <a:pt x="4228" y="2171"/>
                </a:lnTo>
                <a:lnTo>
                  <a:pt x="4228" y="2171"/>
                </a:lnTo>
                <a:cubicBezTo>
                  <a:pt x="4277" y="2155"/>
                  <a:pt x="4277" y="2155"/>
                  <a:pt x="4277" y="2155"/>
                </a:cubicBezTo>
                <a:cubicBezTo>
                  <a:pt x="4343" y="2138"/>
                  <a:pt x="4343" y="2138"/>
                  <a:pt x="4343" y="2138"/>
                </a:cubicBezTo>
                <a:cubicBezTo>
                  <a:pt x="4391" y="2122"/>
                  <a:pt x="4391" y="2122"/>
                  <a:pt x="4391" y="2122"/>
                </a:cubicBezTo>
                <a:lnTo>
                  <a:pt x="4408" y="2122"/>
                </a:lnTo>
                <a:cubicBezTo>
                  <a:pt x="4424" y="2122"/>
                  <a:pt x="4456" y="2106"/>
                  <a:pt x="4456" y="2106"/>
                </a:cubicBezTo>
                <a:cubicBezTo>
                  <a:pt x="4473" y="2106"/>
                  <a:pt x="4473" y="2106"/>
                  <a:pt x="4489" y="2106"/>
                </a:cubicBezTo>
                <a:cubicBezTo>
                  <a:pt x="4489" y="2106"/>
                  <a:pt x="4489" y="2089"/>
                  <a:pt x="4506" y="2089"/>
                </a:cubicBezTo>
                <a:cubicBezTo>
                  <a:pt x="4555" y="2089"/>
                  <a:pt x="4555" y="2089"/>
                  <a:pt x="4555" y="2089"/>
                </a:cubicBezTo>
                <a:cubicBezTo>
                  <a:pt x="4603" y="2073"/>
                  <a:pt x="4603" y="2073"/>
                  <a:pt x="4603" y="2073"/>
                </a:cubicBezTo>
                <a:cubicBezTo>
                  <a:pt x="4718" y="2041"/>
                  <a:pt x="4718" y="2041"/>
                  <a:pt x="4718" y="2041"/>
                </a:cubicBezTo>
                <a:cubicBezTo>
                  <a:pt x="4930" y="1992"/>
                  <a:pt x="4930" y="1992"/>
                  <a:pt x="4930" y="1992"/>
                </a:cubicBezTo>
                <a:cubicBezTo>
                  <a:pt x="4996" y="1992"/>
                  <a:pt x="4996" y="1992"/>
                  <a:pt x="4996" y="1992"/>
                </a:cubicBezTo>
                <a:cubicBezTo>
                  <a:pt x="5109" y="1959"/>
                  <a:pt x="5109" y="1959"/>
                  <a:pt x="5109" y="1959"/>
                </a:cubicBezTo>
                <a:cubicBezTo>
                  <a:pt x="5159" y="1942"/>
                  <a:pt x="5159" y="1942"/>
                  <a:pt x="5159" y="1942"/>
                </a:cubicBezTo>
                <a:cubicBezTo>
                  <a:pt x="5208" y="1942"/>
                  <a:pt x="5240" y="1926"/>
                  <a:pt x="5273" y="1926"/>
                </a:cubicBezTo>
                <a:cubicBezTo>
                  <a:pt x="5322" y="1910"/>
                  <a:pt x="5354" y="1910"/>
                  <a:pt x="5387" y="1893"/>
                </a:cubicBezTo>
                <a:cubicBezTo>
                  <a:pt x="5436" y="1893"/>
                  <a:pt x="5469" y="1877"/>
                  <a:pt x="5501" y="1877"/>
                </a:cubicBezTo>
                <a:cubicBezTo>
                  <a:pt x="5534" y="1861"/>
                  <a:pt x="5583" y="1861"/>
                  <a:pt x="5616" y="1845"/>
                </a:cubicBezTo>
                <a:cubicBezTo>
                  <a:pt x="5649" y="1845"/>
                  <a:pt x="5681" y="1828"/>
                  <a:pt x="5730" y="1828"/>
                </a:cubicBezTo>
                <a:cubicBezTo>
                  <a:pt x="5762" y="1812"/>
                  <a:pt x="5795" y="1796"/>
                  <a:pt x="5844" y="1796"/>
                </a:cubicBezTo>
                <a:cubicBezTo>
                  <a:pt x="5877" y="1780"/>
                  <a:pt x="5910" y="1780"/>
                  <a:pt x="5942" y="1763"/>
                </a:cubicBezTo>
                <a:cubicBezTo>
                  <a:pt x="5975" y="1763"/>
                  <a:pt x="6024" y="1747"/>
                  <a:pt x="6057" y="1747"/>
                </a:cubicBezTo>
                <a:cubicBezTo>
                  <a:pt x="6057" y="1747"/>
                  <a:pt x="6122" y="1730"/>
                  <a:pt x="6138" y="1714"/>
                </a:cubicBezTo>
                <a:lnTo>
                  <a:pt x="6220" y="1698"/>
                </a:lnTo>
                <a:cubicBezTo>
                  <a:pt x="6318" y="1665"/>
                  <a:pt x="6318" y="1665"/>
                  <a:pt x="6318" y="1665"/>
                </a:cubicBezTo>
                <a:cubicBezTo>
                  <a:pt x="6383" y="1665"/>
                  <a:pt x="6383" y="1665"/>
                  <a:pt x="6383" y="1665"/>
                </a:cubicBezTo>
                <a:cubicBezTo>
                  <a:pt x="6383" y="1649"/>
                  <a:pt x="6399" y="1649"/>
                  <a:pt x="6399" y="1649"/>
                </a:cubicBezTo>
                <a:cubicBezTo>
                  <a:pt x="6415" y="1649"/>
                  <a:pt x="6432" y="1649"/>
                  <a:pt x="6432" y="1649"/>
                </a:cubicBezTo>
                <a:cubicBezTo>
                  <a:pt x="6481" y="1632"/>
                  <a:pt x="6481" y="1632"/>
                  <a:pt x="6481" y="1632"/>
                </a:cubicBezTo>
                <a:cubicBezTo>
                  <a:pt x="6530" y="1616"/>
                  <a:pt x="6563" y="1616"/>
                  <a:pt x="6595" y="1600"/>
                </a:cubicBezTo>
                <a:cubicBezTo>
                  <a:pt x="6628" y="1584"/>
                  <a:pt x="6660" y="1584"/>
                  <a:pt x="6693" y="1567"/>
                </a:cubicBezTo>
                <a:cubicBezTo>
                  <a:pt x="6742" y="1551"/>
                  <a:pt x="6775" y="1551"/>
                  <a:pt x="6807" y="1535"/>
                </a:cubicBezTo>
                <a:cubicBezTo>
                  <a:pt x="6840" y="1518"/>
                  <a:pt x="6873" y="1518"/>
                  <a:pt x="6905" y="1502"/>
                </a:cubicBezTo>
                <a:cubicBezTo>
                  <a:pt x="6938" y="1485"/>
                  <a:pt x="6938" y="1485"/>
                  <a:pt x="6938" y="1485"/>
                </a:cubicBezTo>
                <a:cubicBezTo>
                  <a:pt x="6955" y="1485"/>
                  <a:pt x="6955" y="1485"/>
                  <a:pt x="6955" y="1485"/>
                </a:cubicBezTo>
                <a:cubicBezTo>
                  <a:pt x="7003" y="1469"/>
                  <a:pt x="7003" y="1469"/>
                  <a:pt x="7003" y="1469"/>
                </a:cubicBezTo>
                <a:cubicBezTo>
                  <a:pt x="7003" y="1469"/>
                  <a:pt x="7003" y="1469"/>
                  <a:pt x="7020" y="1469"/>
                </a:cubicBezTo>
                <a:cubicBezTo>
                  <a:pt x="7085" y="1436"/>
                  <a:pt x="7085" y="1436"/>
                  <a:pt x="7085" y="1436"/>
                </a:cubicBezTo>
                <a:lnTo>
                  <a:pt x="7085" y="1436"/>
                </a:lnTo>
                <a:cubicBezTo>
                  <a:pt x="7118" y="1420"/>
                  <a:pt x="7118" y="1420"/>
                  <a:pt x="7118" y="1420"/>
                </a:cubicBezTo>
                <a:cubicBezTo>
                  <a:pt x="7150" y="1404"/>
                  <a:pt x="7150" y="1404"/>
                  <a:pt x="7150" y="1404"/>
                </a:cubicBezTo>
                <a:lnTo>
                  <a:pt x="7150" y="1404"/>
                </a:lnTo>
                <a:cubicBezTo>
                  <a:pt x="7167" y="1404"/>
                  <a:pt x="7167" y="1404"/>
                  <a:pt x="7167" y="1404"/>
                </a:cubicBezTo>
                <a:cubicBezTo>
                  <a:pt x="7199" y="1388"/>
                  <a:pt x="7199" y="1388"/>
                  <a:pt x="7199" y="1388"/>
                </a:cubicBezTo>
                <a:cubicBezTo>
                  <a:pt x="7216" y="1371"/>
                  <a:pt x="7216" y="1371"/>
                  <a:pt x="7216" y="1371"/>
                </a:cubicBezTo>
                <a:lnTo>
                  <a:pt x="7216" y="1371"/>
                </a:lnTo>
                <a:cubicBezTo>
                  <a:pt x="7232" y="1371"/>
                  <a:pt x="7232" y="1371"/>
                  <a:pt x="7248" y="1355"/>
                </a:cubicBezTo>
                <a:cubicBezTo>
                  <a:pt x="7248" y="1355"/>
                  <a:pt x="7248" y="1355"/>
                  <a:pt x="7264" y="1355"/>
                </a:cubicBezTo>
                <a:cubicBezTo>
                  <a:pt x="7264" y="1339"/>
                  <a:pt x="7281" y="1339"/>
                  <a:pt x="7281" y="1339"/>
                </a:cubicBezTo>
                <a:lnTo>
                  <a:pt x="7297" y="1322"/>
                </a:lnTo>
                <a:cubicBezTo>
                  <a:pt x="7330" y="1306"/>
                  <a:pt x="7346" y="1290"/>
                  <a:pt x="7379" y="1290"/>
                </a:cubicBezTo>
                <a:cubicBezTo>
                  <a:pt x="7395" y="1273"/>
                  <a:pt x="7412" y="1257"/>
                  <a:pt x="7428" y="1240"/>
                </a:cubicBezTo>
                <a:cubicBezTo>
                  <a:pt x="7460" y="1224"/>
                  <a:pt x="7477" y="1208"/>
                  <a:pt x="7493" y="1192"/>
                </a:cubicBezTo>
                <a:cubicBezTo>
                  <a:pt x="7509" y="1175"/>
                  <a:pt x="7525" y="1159"/>
                  <a:pt x="7542" y="1143"/>
                </a:cubicBezTo>
                <a:cubicBezTo>
                  <a:pt x="7558" y="1127"/>
                  <a:pt x="7575" y="1127"/>
                  <a:pt x="7591" y="1110"/>
                </a:cubicBezTo>
                <a:cubicBezTo>
                  <a:pt x="7591" y="1094"/>
                  <a:pt x="7608" y="1077"/>
                  <a:pt x="7624" y="1061"/>
                </a:cubicBezTo>
                <a:cubicBezTo>
                  <a:pt x="7624" y="1045"/>
                  <a:pt x="7640" y="1028"/>
                  <a:pt x="7656" y="1012"/>
                </a:cubicBezTo>
                <a:cubicBezTo>
                  <a:pt x="7656" y="1012"/>
                  <a:pt x="7673" y="996"/>
                  <a:pt x="7673" y="979"/>
                </a:cubicBezTo>
                <a:cubicBezTo>
                  <a:pt x="7689" y="963"/>
                  <a:pt x="7689" y="947"/>
                  <a:pt x="7689" y="931"/>
                </a:cubicBezTo>
                <a:cubicBezTo>
                  <a:pt x="7705" y="914"/>
                  <a:pt x="7705" y="914"/>
                  <a:pt x="7705" y="898"/>
                </a:cubicBezTo>
                <a:cubicBezTo>
                  <a:pt x="7705" y="882"/>
                  <a:pt x="7705" y="865"/>
                  <a:pt x="7705" y="849"/>
                </a:cubicBezTo>
                <a:cubicBezTo>
                  <a:pt x="7721" y="832"/>
                  <a:pt x="7721" y="832"/>
                  <a:pt x="7721" y="816"/>
                </a:cubicBezTo>
                <a:cubicBezTo>
                  <a:pt x="7721" y="800"/>
                  <a:pt x="7721" y="783"/>
                  <a:pt x="7721" y="767"/>
                </a:cubicBezTo>
                <a:cubicBezTo>
                  <a:pt x="7705" y="767"/>
                  <a:pt x="7705" y="751"/>
                  <a:pt x="7705" y="735"/>
                </a:cubicBezTo>
                <a:cubicBezTo>
                  <a:pt x="7705" y="718"/>
                  <a:pt x="7705" y="718"/>
                  <a:pt x="7689" y="702"/>
                </a:cubicBezTo>
                <a:cubicBezTo>
                  <a:pt x="7689" y="686"/>
                  <a:pt x="7689" y="669"/>
                  <a:pt x="7673" y="653"/>
                </a:cubicBezTo>
                <a:cubicBezTo>
                  <a:pt x="7673" y="653"/>
                  <a:pt x="7673" y="653"/>
                  <a:pt x="7673" y="637"/>
                </a:cubicBezTo>
                <a:cubicBezTo>
                  <a:pt x="7656" y="637"/>
                  <a:pt x="7656" y="637"/>
                  <a:pt x="7656" y="620"/>
                </a:cubicBezTo>
                <a:lnTo>
                  <a:pt x="7640" y="604"/>
                </a:lnTo>
                <a:cubicBezTo>
                  <a:pt x="7640" y="604"/>
                  <a:pt x="7640" y="587"/>
                  <a:pt x="7624" y="587"/>
                </a:cubicBezTo>
                <a:cubicBezTo>
                  <a:pt x="7624" y="587"/>
                  <a:pt x="7624" y="571"/>
                  <a:pt x="7608" y="571"/>
                </a:cubicBezTo>
                <a:cubicBezTo>
                  <a:pt x="7608" y="555"/>
                  <a:pt x="7608" y="555"/>
                  <a:pt x="7591" y="555"/>
                </a:cubicBezTo>
                <a:cubicBezTo>
                  <a:pt x="7591" y="539"/>
                  <a:pt x="7591" y="539"/>
                  <a:pt x="7575" y="539"/>
                </a:cubicBezTo>
                <a:cubicBezTo>
                  <a:pt x="7575" y="522"/>
                  <a:pt x="7575" y="522"/>
                  <a:pt x="7558" y="522"/>
                </a:cubicBezTo>
                <a:cubicBezTo>
                  <a:pt x="7558" y="506"/>
                  <a:pt x="7558" y="506"/>
                  <a:pt x="7558" y="506"/>
                </a:cubicBezTo>
                <a:cubicBezTo>
                  <a:pt x="7558" y="506"/>
                  <a:pt x="7542" y="506"/>
                  <a:pt x="7542" y="490"/>
                </a:cubicBezTo>
                <a:cubicBezTo>
                  <a:pt x="7542" y="490"/>
                  <a:pt x="7525" y="490"/>
                  <a:pt x="7525" y="474"/>
                </a:cubicBezTo>
                <a:cubicBezTo>
                  <a:pt x="7509" y="474"/>
                  <a:pt x="7509" y="474"/>
                  <a:pt x="7493" y="457"/>
                </a:cubicBezTo>
                <a:cubicBezTo>
                  <a:pt x="7493" y="457"/>
                  <a:pt x="7493" y="457"/>
                  <a:pt x="7477" y="441"/>
                </a:cubicBezTo>
                <a:cubicBezTo>
                  <a:pt x="7477" y="441"/>
                  <a:pt x="7460" y="441"/>
                  <a:pt x="7460" y="425"/>
                </a:cubicBezTo>
                <a:cubicBezTo>
                  <a:pt x="7444" y="425"/>
                  <a:pt x="7444" y="425"/>
                  <a:pt x="7428" y="408"/>
                </a:cubicBezTo>
                <a:cubicBezTo>
                  <a:pt x="7428" y="408"/>
                  <a:pt x="7412" y="408"/>
                  <a:pt x="7395" y="392"/>
                </a:cubicBezTo>
                <a:cubicBezTo>
                  <a:pt x="7395" y="392"/>
                  <a:pt x="7379" y="392"/>
                  <a:pt x="7379" y="375"/>
                </a:cubicBezTo>
                <a:cubicBezTo>
                  <a:pt x="7363" y="375"/>
                  <a:pt x="7330" y="359"/>
                  <a:pt x="7313" y="359"/>
                </a:cubicBezTo>
                <a:cubicBezTo>
                  <a:pt x="7297" y="343"/>
                  <a:pt x="7281" y="326"/>
                  <a:pt x="7248" y="326"/>
                </a:cubicBezTo>
                <a:cubicBezTo>
                  <a:pt x="7232" y="310"/>
                  <a:pt x="7216" y="310"/>
                  <a:pt x="7183" y="294"/>
                </a:cubicBezTo>
                <a:cubicBezTo>
                  <a:pt x="7167" y="294"/>
                  <a:pt x="7150" y="278"/>
                  <a:pt x="7118" y="261"/>
                </a:cubicBezTo>
                <a:cubicBezTo>
                  <a:pt x="7118" y="261"/>
                  <a:pt x="7101" y="261"/>
                  <a:pt x="7085" y="261"/>
                </a:cubicBezTo>
                <a:cubicBezTo>
                  <a:pt x="7068" y="245"/>
                  <a:pt x="7068" y="245"/>
                  <a:pt x="7052" y="245"/>
                </a:cubicBezTo>
                <a:cubicBezTo>
                  <a:pt x="7036" y="245"/>
                  <a:pt x="7020" y="229"/>
                  <a:pt x="7020" y="229"/>
                </a:cubicBezTo>
                <a:cubicBezTo>
                  <a:pt x="7003" y="229"/>
                  <a:pt x="6987" y="229"/>
                  <a:pt x="6971" y="212"/>
                </a:cubicBezTo>
                <a:cubicBezTo>
                  <a:pt x="6938" y="212"/>
                  <a:pt x="6938" y="212"/>
                  <a:pt x="6938" y="212"/>
                </a:cubicBezTo>
                <a:lnTo>
                  <a:pt x="6922" y="196"/>
                </a:lnTo>
                <a:cubicBezTo>
                  <a:pt x="6905" y="196"/>
                  <a:pt x="6905" y="196"/>
                  <a:pt x="6905" y="196"/>
                </a:cubicBezTo>
                <a:cubicBezTo>
                  <a:pt x="6873" y="180"/>
                  <a:pt x="6873" y="180"/>
                  <a:pt x="6873" y="180"/>
                </a:cubicBezTo>
                <a:lnTo>
                  <a:pt x="6856" y="180"/>
                </a:lnTo>
                <a:cubicBezTo>
                  <a:pt x="6824" y="180"/>
                  <a:pt x="6824" y="180"/>
                  <a:pt x="6824" y="180"/>
                </a:cubicBezTo>
                <a:cubicBezTo>
                  <a:pt x="6807" y="163"/>
                  <a:pt x="6791" y="163"/>
                  <a:pt x="6775" y="163"/>
                </a:cubicBezTo>
                <a:cubicBezTo>
                  <a:pt x="6759" y="163"/>
                  <a:pt x="6759" y="163"/>
                  <a:pt x="6742" y="147"/>
                </a:cubicBezTo>
                <a:cubicBezTo>
                  <a:pt x="6726" y="147"/>
                  <a:pt x="6710" y="147"/>
                  <a:pt x="6693" y="147"/>
                </a:cubicBezTo>
                <a:cubicBezTo>
                  <a:pt x="6677" y="147"/>
                  <a:pt x="6677" y="130"/>
                  <a:pt x="6660" y="130"/>
                </a:cubicBezTo>
                <a:cubicBezTo>
                  <a:pt x="6644" y="130"/>
                  <a:pt x="6628" y="130"/>
                  <a:pt x="6611" y="130"/>
                </a:cubicBezTo>
                <a:cubicBezTo>
                  <a:pt x="6595" y="114"/>
                  <a:pt x="6579" y="114"/>
                  <a:pt x="6563" y="114"/>
                </a:cubicBezTo>
                <a:cubicBezTo>
                  <a:pt x="6563" y="114"/>
                  <a:pt x="6546" y="114"/>
                  <a:pt x="6530" y="98"/>
                </a:cubicBezTo>
                <a:cubicBezTo>
                  <a:pt x="6514" y="98"/>
                  <a:pt x="6497" y="98"/>
                  <a:pt x="6481" y="98"/>
                </a:cubicBezTo>
                <a:cubicBezTo>
                  <a:pt x="6415" y="82"/>
                  <a:pt x="6415" y="82"/>
                  <a:pt x="6415" y="82"/>
                </a:cubicBezTo>
                <a:cubicBezTo>
                  <a:pt x="6350" y="82"/>
                  <a:pt x="6350" y="82"/>
                  <a:pt x="6350" y="82"/>
                </a:cubicBezTo>
                <a:cubicBezTo>
                  <a:pt x="6334" y="65"/>
                  <a:pt x="6334" y="65"/>
                  <a:pt x="6334" y="65"/>
                </a:cubicBezTo>
                <a:cubicBezTo>
                  <a:pt x="6269" y="65"/>
                  <a:pt x="6269" y="65"/>
                  <a:pt x="6269" y="65"/>
                </a:cubicBezTo>
                <a:cubicBezTo>
                  <a:pt x="6203" y="49"/>
                  <a:pt x="6203" y="49"/>
                  <a:pt x="6203" y="49"/>
                </a:cubicBezTo>
                <a:cubicBezTo>
                  <a:pt x="6203" y="49"/>
                  <a:pt x="6203" y="49"/>
                  <a:pt x="6187" y="49"/>
                </a:cubicBezTo>
                <a:lnTo>
                  <a:pt x="6187" y="49"/>
                </a:lnTo>
                <a:cubicBezTo>
                  <a:pt x="6122" y="33"/>
                  <a:pt x="6122" y="33"/>
                  <a:pt x="6122" y="33"/>
                </a:cubicBezTo>
                <a:cubicBezTo>
                  <a:pt x="6106" y="33"/>
                  <a:pt x="6106" y="33"/>
                  <a:pt x="6106" y="33"/>
                </a:cubicBezTo>
                <a:cubicBezTo>
                  <a:pt x="6073" y="33"/>
                  <a:pt x="6024" y="33"/>
                  <a:pt x="5991" y="33"/>
                </a:cubicBezTo>
                <a:cubicBezTo>
                  <a:pt x="5958" y="17"/>
                  <a:pt x="5926" y="17"/>
                  <a:pt x="5893" y="17"/>
                </a:cubicBezTo>
                <a:cubicBezTo>
                  <a:pt x="5844" y="17"/>
                  <a:pt x="5812" y="17"/>
                  <a:pt x="5779" y="17"/>
                </a:cubicBezTo>
                <a:cubicBezTo>
                  <a:pt x="5746" y="17"/>
                  <a:pt x="5714" y="0"/>
                  <a:pt x="5665" y="0"/>
                </a:cubicBezTo>
                <a:cubicBezTo>
                  <a:pt x="5632" y="0"/>
                  <a:pt x="5599" y="0"/>
                  <a:pt x="5567" y="0"/>
                </a:cubicBezTo>
                <a:cubicBezTo>
                  <a:pt x="5518" y="0"/>
                  <a:pt x="5485" y="0"/>
                  <a:pt x="5453" y="0"/>
                </a:cubicBezTo>
                <a:cubicBezTo>
                  <a:pt x="5420" y="0"/>
                  <a:pt x="5371" y="0"/>
                  <a:pt x="5338" y="0"/>
                </a:cubicBezTo>
                <a:cubicBezTo>
                  <a:pt x="5322" y="0"/>
                  <a:pt x="5305" y="0"/>
                  <a:pt x="5273" y="0"/>
                </a:cubicBezTo>
                <a:cubicBezTo>
                  <a:pt x="5257" y="0"/>
                  <a:pt x="5240" y="0"/>
                  <a:pt x="5240" y="0"/>
                </a:cubicBezTo>
                <a:cubicBezTo>
                  <a:pt x="5159" y="0"/>
                  <a:pt x="5093" y="0"/>
                  <a:pt x="5012" y="0"/>
                </a:cubicBezTo>
                <a:cubicBezTo>
                  <a:pt x="4946" y="0"/>
                  <a:pt x="4881" y="0"/>
                  <a:pt x="4799" y="0"/>
                </a:cubicBezTo>
                <a:cubicBezTo>
                  <a:pt x="4734" y="17"/>
                  <a:pt x="4652" y="17"/>
                  <a:pt x="4587" y="17"/>
                </a:cubicBezTo>
                <a:cubicBezTo>
                  <a:pt x="4522" y="17"/>
                  <a:pt x="4440" y="33"/>
                  <a:pt x="4375" y="33"/>
                </a:cubicBezTo>
                <a:cubicBezTo>
                  <a:pt x="4310" y="33"/>
                  <a:pt x="4228" y="33"/>
                  <a:pt x="4163" y="49"/>
                </a:cubicBezTo>
                <a:cubicBezTo>
                  <a:pt x="4098" y="49"/>
                  <a:pt x="4032" y="65"/>
                  <a:pt x="3951" y="65"/>
                </a:cubicBezTo>
                <a:cubicBezTo>
                  <a:pt x="3886" y="65"/>
                  <a:pt x="3820" y="82"/>
                  <a:pt x="3755" y="82"/>
                </a:cubicBezTo>
                <a:cubicBezTo>
                  <a:pt x="3673" y="98"/>
                  <a:pt x="3608" y="98"/>
                  <a:pt x="3542" y="114"/>
                </a:cubicBezTo>
                <a:cubicBezTo>
                  <a:pt x="3477" y="114"/>
                  <a:pt x="3396" y="130"/>
                  <a:pt x="3330" y="130"/>
                </a:cubicBezTo>
                <a:cubicBezTo>
                  <a:pt x="3265" y="147"/>
                  <a:pt x="3200" y="147"/>
                  <a:pt x="3118" y="163"/>
                </a:cubicBezTo>
                <a:cubicBezTo>
                  <a:pt x="3053" y="163"/>
                  <a:pt x="2988" y="180"/>
                  <a:pt x="2922" y="180"/>
                </a:cubicBezTo>
                <a:cubicBezTo>
                  <a:pt x="2857" y="196"/>
                  <a:pt x="2775" y="212"/>
                  <a:pt x="2710" y="212"/>
                </a:cubicBezTo>
                <a:cubicBezTo>
                  <a:pt x="2645" y="229"/>
                  <a:pt x="2580" y="229"/>
                  <a:pt x="2514" y="245"/>
                </a:cubicBezTo>
                <a:cubicBezTo>
                  <a:pt x="2432" y="261"/>
                  <a:pt x="2367" y="261"/>
                  <a:pt x="2302" y="278"/>
                </a:cubicBezTo>
                <a:cubicBezTo>
                  <a:pt x="2236" y="294"/>
                  <a:pt x="2155" y="294"/>
                  <a:pt x="2090" y="310"/>
                </a:cubicBezTo>
                <a:cubicBezTo>
                  <a:pt x="2024" y="326"/>
                  <a:pt x="1959" y="343"/>
                  <a:pt x="1877" y="343"/>
                </a:cubicBezTo>
                <a:cubicBezTo>
                  <a:pt x="1812" y="359"/>
                  <a:pt x="1747" y="375"/>
                  <a:pt x="1682" y="392"/>
                </a:cubicBezTo>
                <a:cubicBezTo>
                  <a:pt x="1600" y="392"/>
                  <a:pt x="1535" y="408"/>
                  <a:pt x="1469" y="425"/>
                </a:cubicBezTo>
                <a:cubicBezTo>
                  <a:pt x="1404" y="441"/>
                  <a:pt x="1322" y="457"/>
                  <a:pt x="1257" y="457"/>
                </a:cubicBezTo>
                <a:cubicBezTo>
                  <a:pt x="1192" y="474"/>
                  <a:pt x="1110" y="490"/>
                  <a:pt x="1045" y="506"/>
                </a:cubicBezTo>
                <a:cubicBezTo>
                  <a:pt x="979" y="522"/>
                  <a:pt x="898" y="539"/>
                  <a:pt x="833" y="555"/>
                </a:cubicBezTo>
                <a:cubicBezTo>
                  <a:pt x="767" y="571"/>
                  <a:pt x="686" y="571"/>
                  <a:pt x="621" y="587"/>
                </a:cubicBezTo>
                <a:cubicBezTo>
                  <a:pt x="555" y="604"/>
                  <a:pt x="473" y="620"/>
                  <a:pt x="408" y="637"/>
                </a:cubicBezTo>
                <a:cubicBezTo>
                  <a:pt x="343" y="653"/>
                  <a:pt x="261" y="669"/>
                  <a:pt x="196" y="686"/>
                </a:cubicBezTo>
                <a:cubicBezTo>
                  <a:pt x="131" y="702"/>
                  <a:pt x="65" y="718"/>
                  <a:pt x="0" y="735"/>
                </a:cubicBezTo>
                <a:cubicBezTo>
                  <a:pt x="0" y="1143"/>
                  <a:pt x="0" y="1143"/>
                  <a:pt x="0" y="1143"/>
                </a:cubicBezTo>
                <a:cubicBezTo>
                  <a:pt x="49" y="1127"/>
                  <a:pt x="98" y="1110"/>
                  <a:pt x="147" y="1110"/>
                </a:cubicBezTo>
                <a:cubicBezTo>
                  <a:pt x="212" y="1077"/>
                  <a:pt x="277" y="1061"/>
                  <a:pt x="343" y="1045"/>
                </a:cubicBezTo>
                <a:cubicBezTo>
                  <a:pt x="392" y="1028"/>
                  <a:pt x="457" y="1012"/>
                  <a:pt x="522" y="996"/>
                </a:cubicBezTo>
                <a:cubicBezTo>
                  <a:pt x="588" y="979"/>
                  <a:pt x="653" y="963"/>
                  <a:pt x="718" y="947"/>
                </a:cubicBezTo>
                <a:cubicBezTo>
                  <a:pt x="767" y="931"/>
                  <a:pt x="833" y="914"/>
                  <a:pt x="898" y="898"/>
                </a:cubicBezTo>
                <a:cubicBezTo>
                  <a:pt x="963" y="882"/>
                  <a:pt x="1029" y="865"/>
                  <a:pt x="1094" y="849"/>
                </a:cubicBezTo>
                <a:cubicBezTo>
                  <a:pt x="1143" y="832"/>
                  <a:pt x="1208" y="832"/>
                  <a:pt x="1274" y="816"/>
                </a:cubicBezTo>
                <a:cubicBezTo>
                  <a:pt x="1339" y="800"/>
                  <a:pt x="1404" y="783"/>
                  <a:pt x="1469" y="767"/>
                </a:cubicBezTo>
                <a:cubicBezTo>
                  <a:pt x="1535" y="751"/>
                  <a:pt x="1600" y="735"/>
                  <a:pt x="1649" y="718"/>
                </a:cubicBezTo>
                <a:cubicBezTo>
                  <a:pt x="1714" y="718"/>
                  <a:pt x="1779" y="702"/>
                  <a:pt x="1845" y="686"/>
                </a:cubicBezTo>
                <a:cubicBezTo>
                  <a:pt x="1910" y="669"/>
                  <a:pt x="1975" y="653"/>
                  <a:pt x="2024" y="653"/>
                </a:cubicBezTo>
                <a:cubicBezTo>
                  <a:pt x="2090" y="637"/>
                  <a:pt x="2155" y="620"/>
                  <a:pt x="2220" y="604"/>
                </a:cubicBezTo>
                <a:cubicBezTo>
                  <a:pt x="2285" y="587"/>
                  <a:pt x="2351" y="587"/>
                  <a:pt x="2400" y="571"/>
                </a:cubicBezTo>
                <a:cubicBezTo>
                  <a:pt x="2465" y="555"/>
                  <a:pt x="2530" y="555"/>
                  <a:pt x="2596" y="539"/>
                </a:cubicBezTo>
                <a:cubicBezTo>
                  <a:pt x="2661" y="522"/>
                  <a:pt x="2710" y="522"/>
                  <a:pt x="2775" y="506"/>
                </a:cubicBezTo>
                <a:cubicBezTo>
                  <a:pt x="2841" y="490"/>
                  <a:pt x="2906" y="490"/>
                  <a:pt x="2971" y="474"/>
                </a:cubicBezTo>
                <a:cubicBezTo>
                  <a:pt x="3020" y="457"/>
                  <a:pt x="3085" y="457"/>
                  <a:pt x="3151" y="441"/>
                </a:cubicBezTo>
                <a:cubicBezTo>
                  <a:pt x="3216" y="441"/>
                  <a:pt x="3265" y="425"/>
                  <a:pt x="3330" y="408"/>
                </a:cubicBezTo>
                <a:cubicBezTo>
                  <a:pt x="3396" y="408"/>
                  <a:pt x="3461" y="392"/>
                  <a:pt x="3510" y="392"/>
                </a:cubicBezTo>
                <a:cubicBezTo>
                  <a:pt x="3575" y="375"/>
                  <a:pt x="3641" y="375"/>
                  <a:pt x="3690" y="359"/>
                </a:cubicBezTo>
                <a:cubicBezTo>
                  <a:pt x="3755" y="359"/>
                  <a:pt x="3820" y="343"/>
                  <a:pt x="3886" y="343"/>
                </a:cubicBezTo>
                <a:cubicBezTo>
                  <a:pt x="3934" y="326"/>
                  <a:pt x="3999" y="326"/>
                  <a:pt x="4065" y="326"/>
                </a:cubicBezTo>
                <a:cubicBezTo>
                  <a:pt x="4114" y="310"/>
                  <a:pt x="4179" y="310"/>
                  <a:pt x="4244" y="294"/>
                </a:cubicBezTo>
                <a:cubicBezTo>
                  <a:pt x="4293" y="294"/>
                  <a:pt x="4359" y="294"/>
                  <a:pt x="4408" y="278"/>
                </a:cubicBezTo>
                <a:cubicBezTo>
                  <a:pt x="4440" y="278"/>
                  <a:pt x="4473" y="278"/>
                  <a:pt x="4506" y="278"/>
                </a:cubicBezTo>
                <a:cubicBezTo>
                  <a:pt x="4522" y="278"/>
                  <a:pt x="4555" y="278"/>
                  <a:pt x="4587" y="278"/>
                </a:cubicBezTo>
                <a:cubicBezTo>
                  <a:pt x="4620" y="261"/>
                  <a:pt x="4652" y="261"/>
                  <a:pt x="4669" y="261"/>
                </a:cubicBezTo>
                <a:cubicBezTo>
                  <a:pt x="4701" y="261"/>
                  <a:pt x="4734" y="261"/>
                  <a:pt x="4751" y="261"/>
                </a:cubicBezTo>
                <a:cubicBezTo>
                  <a:pt x="4767" y="261"/>
                  <a:pt x="4767" y="261"/>
                  <a:pt x="4767" y="261"/>
                </a:cubicBezTo>
                <a:cubicBezTo>
                  <a:pt x="4848" y="261"/>
                  <a:pt x="4848" y="261"/>
                  <a:pt x="4848" y="261"/>
                </a:cubicBezTo>
                <a:cubicBezTo>
                  <a:pt x="4865" y="261"/>
                  <a:pt x="4865" y="261"/>
                  <a:pt x="4865" y="261"/>
                </a:cubicBezTo>
                <a:cubicBezTo>
                  <a:pt x="4930" y="245"/>
                  <a:pt x="4930" y="245"/>
                  <a:pt x="4930" y="245"/>
                </a:cubicBezTo>
                <a:cubicBezTo>
                  <a:pt x="4996" y="245"/>
                  <a:pt x="4996" y="245"/>
                  <a:pt x="4996" y="245"/>
                </a:cubicBezTo>
                <a:cubicBezTo>
                  <a:pt x="5012" y="245"/>
                  <a:pt x="5012" y="245"/>
                  <a:pt x="5012" y="245"/>
                </a:cubicBezTo>
                <a:cubicBezTo>
                  <a:pt x="5077" y="245"/>
                  <a:pt x="5077" y="245"/>
                  <a:pt x="5077" y="245"/>
                </a:cubicBezTo>
                <a:cubicBezTo>
                  <a:pt x="5093" y="245"/>
                  <a:pt x="5093" y="245"/>
                  <a:pt x="5093" y="245"/>
                </a:cubicBezTo>
                <a:cubicBezTo>
                  <a:pt x="5109" y="245"/>
                  <a:pt x="5142" y="245"/>
                  <a:pt x="5175" y="245"/>
                </a:cubicBezTo>
                <a:cubicBezTo>
                  <a:pt x="5191" y="245"/>
                  <a:pt x="5208" y="245"/>
                  <a:pt x="5224" y="245"/>
                </a:cubicBezTo>
                <a:cubicBezTo>
                  <a:pt x="5224" y="245"/>
                  <a:pt x="5240" y="245"/>
                  <a:pt x="5257" y="245"/>
                </a:cubicBezTo>
                <a:cubicBezTo>
                  <a:pt x="5273" y="245"/>
                  <a:pt x="5305" y="245"/>
                  <a:pt x="5322" y="245"/>
                </a:cubicBezTo>
                <a:cubicBezTo>
                  <a:pt x="5354" y="245"/>
                  <a:pt x="5371" y="245"/>
                  <a:pt x="5404" y="245"/>
                </a:cubicBezTo>
                <a:cubicBezTo>
                  <a:pt x="5453" y="245"/>
                  <a:pt x="5453" y="245"/>
                  <a:pt x="5453" y="245"/>
                </a:cubicBezTo>
                <a:cubicBezTo>
                  <a:pt x="5469" y="245"/>
                  <a:pt x="5469" y="245"/>
                  <a:pt x="5469" y="245"/>
                </a:cubicBezTo>
                <a:lnTo>
                  <a:pt x="5469" y="245"/>
                </a:lnTo>
                <a:cubicBezTo>
                  <a:pt x="5501" y="245"/>
                  <a:pt x="5501" y="245"/>
                  <a:pt x="5501" y="245"/>
                </a:cubicBezTo>
                <a:cubicBezTo>
                  <a:pt x="5518" y="245"/>
                  <a:pt x="5518" y="245"/>
                  <a:pt x="5518" y="245"/>
                </a:cubicBezTo>
                <a:cubicBezTo>
                  <a:pt x="5534" y="261"/>
                  <a:pt x="5534" y="261"/>
                  <a:pt x="5550" y="261"/>
                </a:cubicBezTo>
                <a:cubicBezTo>
                  <a:pt x="5583" y="261"/>
                  <a:pt x="5583" y="261"/>
                  <a:pt x="5583" y="261"/>
                </a:cubicBezTo>
                <a:cubicBezTo>
                  <a:pt x="5616" y="261"/>
                  <a:pt x="5616" y="261"/>
                  <a:pt x="5616" y="261"/>
                </a:cubicBezTo>
                <a:cubicBezTo>
                  <a:pt x="5632" y="261"/>
                  <a:pt x="5632" y="261"/>
                  <a:pt x="5632" y="261"/>
                </a:cubicBezTo>
                <a:cubicBezTo>
                  <a:pt x="5681" y="261"/>
                  <a:pt x="5681" y="261"/>
                  <a:pt x="5681" y="261"/>
                </a:cubicBezTo>
                <a:lnTo>
                  <a:pt x="5681" y="261"/>
                </a:lnTo>
                <a:cubicBezTo>
                  <a:pt x="5730" y="278"/>
                  <a:pt x="5730" y="278"/>
                  <a:pt x="5730" y="278"/>
                </a:cubicBezTo>
                <a:lnTo>
                  <a:pt x="5730" y="278"/>
                </a:lnTo>
                <a:cubicBezTo>
                  <a:pt x="5730" y="278"/>
                  <a:pt x="5730" y="278"/>
                  <a:pt x="5746" y="278"/>
                </a:cubicBezTo>
                <a:cubicBezTo>
                  <a:pt x="5779" y="278"/>
                  <a:pt x="5779" y="278"/>
                  <a:pt x="5779" y="278"/>
                </a:cubicBezTo>
                <a:cubicBezTo>
                  <a:pt x="5844" y="294"/>
                  <a:pt x="5844" y="294"/>
                  <a:pt x="5844" y="294"/>
                </a:cubicBezTo>
                <a:cubicBezTo>
                  <a:pt x="5893" y="294"/>
                  <a:pt x="5893" y="294"/>
                  <a:pt x="5893" y="294"/>
                </a:cubicBezTo>
                <a:cubicBezTo>
                  <a:pt x="5942" y="310"/>
                  <a:pt x="5942" y="310"/>
                  <a:pt x="5942" y="310"/>
                </a:cubicBezTo>
                <a:cubicBezTo>
                  <a:pt x="5958" y="310"/>
                  <a:pt x="5958" y="310"/>
                  <a:pt x="5975" y="310"/>
                </a:cubicBezTo>
                <a:cubicBezTo>
                  <a:pt x="5991" y="310"/>
                  <a:pt x="5991" y="310"/>
                  <a:pt x="6007" y="310"/>
                </a:cubicBezTo>
                <a:cubicBezTo>
                  <a:pt x="6024" y="326"/>
                  <a:pt x="6024" y="326"/>
                  <a:pt x="6040" y="326"/>
                </a:cubicBezTo>
                <a:cubicBezTo>
                  <a:pt x="6057" y="326"/>
                  <a:pt x="6057" y="326"/>
                  <a:pt x="6073" y="326"/>
                </a:cubicBezTo>
                <a:cubicBezTo>
                  <a:pt x="6073" y="326"/>
                  <a:pt x="6089" y="343"/>
                  <a:pt x="6106" y="343"/>
                </a:cubicBezTo>
                <a:cubicBezTo>
                  <a:pt x="6106" y="343"/>
                  <a:pt x="6122" y="343"/>
                  <a:pt x="6138" y="343"/>
                </a:cubicBezTo>
                <a:cubicBezTo>
                  <a:pt x="6138" y="343"/>
                  <a:pt x="6154" y="343"/>
                  <a:pt x="6154" y="359"/>
                </a:cubicBezTo>
                <a:cubicBezTo>
                  <a:pt x="6171" y="359"/>
                  <a:pt x="6187" y="359"/>
                  <a:pt x="6187" y="359"/>
                </a:cubicBezTo>
                <a:cubicBezTo>
                  <a:pt x="6187" y="359"/>
                  <a:pt x="6220" y="375"/>
                  <a:pt x="6236" y="375"/>
                </a:cubicBezTo>
                <a:lnTo>
                  <a:pt x="6252" y="375"/>
                </a:lnTo>
                <a:cubicBezTo>
                  <a:pt x="6252" y="375"/>
                  <a:pt x="6252" y="375"/>
                  <a:pt x="6269" y="375"/>
                </a:cubicBezTo>
                <a:cubicBezTo>
                  <a:pt x="6269" y="375"/>
                  <a:pt x="6269" y="375"/>
                  <a:pt x="6285" y="392"/>
                </a:cubicBezTo>
                <a:cubicBezTo>
                  <a:pt x="6302" y="392"/>
                  <a:pt x="6302" y="392"/>
                  <a:pt x="6302" y="392"/>
                </a:cubicBezTo>
                <a:cubicBezTo>
                  <a:pt x="6318" y="392"/>
                  <a:pt x="6318" y="392"/>
                  <a:pt x="6334" y="408"/>
                </a:cubicBezTo>
                <a:lnTo>
                  <a:pt x="6350" y="408"/>
                </a:lnTo>
                <a:cubicBezTo>
                  <a:pt x="6367" y="408"/>
                  <a:pt x="6383" y="425"/>
                  <a:pt x="6383" y="425"/>
                </a:cubicBezTo>
                <a:cubicBezTo>
                  <a:pt x="6399" y="425"/>
                  <a:pt x="6399" y="425"/>
                  <a:pt x="6415" y="425"/>
                </a:cubicBezTo>
                <a:lnTo>
                  <a:pt x="6415" y="425"/>
                </a:lnTo>
                <a:cubicBezTo>
                  <a:pt x="6448" y="441"/>
                  <a:pt x="6448" y="441"/>
                  <a:pt x="6448" y="441"/>
                </a:cubicBezTo>
                <a:lnTo>
                  <a:pt x="6448" y="441"/>
                </a:lnTo>
                <a:lnTo>
                  <a:pt x="6481" y="457"/>
                </a:lnTo>
                <a:cubicBezTo>
                  <a:pt x="6497" y="474"/>
                  <a:pt x="6497" y="474"/>
                  <a:pt x="6497" y="474"/>
                </a:cubicBezTo>
                <a:cubicBezTo>
                  <a:pt x="6514" y="474"/>
                  <a:pt x="6514" y="474"/>
                  <a:pt x="6530" y="474"/>
                </a:cubicBezTo>
                <a:cubicBezTo>
                  <a:pt x="6530" y="490"/>
                  <a:pt x="6546" y="490"/>
                  <a:pt x="6546" y="490"/>
                </a:cubicBezTo>
                <a:cubicBezTo>
                  <a:pt x="6546" y="490"/>
                  <a:pt x="6563" y="490"/>
                  <a:pt x="6563" y="506"/>
                </a:cubicBezTo>
                <a:cubicBezTo>
                  <a:pt x="6579" y="506"/>
                  <a:pt x="6579" y="506"/>
                  <a:pt x="6579" y="506"/>
                </a:cubicBezTo>
                <a:cubicBezTo>
                  <a:pt x="6595" y="522"/>
                  <a:pt x="6595" y="522"/>
                  <a:pt x="6611" y="522"/>
                </a:cubicBezTo>
                <a:cubicBezTo>
                  <a:pt x="6611" y="522"/>
                  <a:pt x="6611" y="522"/>
                  <a:pt x="6628" y="539"/>
                </a:cubicBezTo>
                <a:cubicBezTo>
                  <a:pt x="6628" y="539"/>
                  <a:pt x="6628" y="539"/>
                  <a:pt x="6644" y="539"/>
                </a:cubicBezTo>
                <a:cubicBezTo>
                  <a:pt x="6644" y="555"/>
                  <a:pt x="6644" y="555"/>
                  <a:pt x="6660" y="555"/>
                </a:cubicBezTo>
                <a:cubicBezTo>
                  <a:pt x="6660" y="555"/>
                  <a:pt x="6660" y="571"/>
                  <a:pt x="6677" y="571"/>
                </a:cubicBezTo>
                <a:cubicBezTo>
                  <a:pt x="6677" y="571"/>
                  <a:pt x="6677" y="571"/>
                  <a:pt x="6693" y="587"/>
                </a:cubicBezTo>
                <a:cubicBezTo>
                  <a:pt x="6693" y="587"/>
                  <a:pt x="6693" y="587"/>
                  <a:pt x="6710" y="587"/>
                </a:cubicBezTo>
                <a:cubicBezTo>
                  <a:pt x="6710" y="604"/>
                  <a:pt x="6710" y="604"/>
                  <a:pt x="6710" y="604"/>
                </a:cubicBezTo>
                <a:cubicBezTo>
                  <a:pt x="6726" y="620"/>
                  <a:pt x="6726" y="620"/>
                  <a:pt x="6726" y="620"/>
                </a:cubicBezTo>
                <a:lnTo>
                  <a:pt x="6742" y="637"/>
                </a:lnTo>
                <a:cubicBezTo>
                  <a:pt x="6759" y="653"/>
                  <a:pt x="6759" y="653"/>
                  <a:pt x="6759" y="669"/>
                </a:cubicBezTo>
                <a:cubicBezTo>
                  <a:pt x="6775" y="669"/>
                  <a:pt x="6775" y="686"/>
                  <a:pt x="6775" y="686"/>
                </a:cubicBezTo>
                <a:cubicBezTo>
                  <a:pt x="6791" y="702"/>
                  <a:pt x="6791" y="702"/>
                  <a:pt x="6791" y="718"/>
                </a:cubicBezTo>
                <a:cubicBezTo>
                  <a:pt x="6791" y="718"/>
                  <a:pt x="6791" y="735"/>
                  <a:pt x="6807" y="735"/>
                </a:cubicBezTo>
                <a:cubicBezTo>
                  <a:pt x="6807" y="735"/>
                  <a:pt x="6807" y="735"/>
                  <a:pt x="6807" y="751"/>
                </a:cubicBezTo>
                <a:cubicBezTo>
                  <a:pt x="6807" y="751"/>
                  <a:pt x="6807" y="751"/>
                  <a:pt x="6807" y="767"/>
                </a:cubicBezTo>
                <a:cubicBezTo>
                  <a:pt x="6807" y="767"/>
                  <a:pt x="6807" y="767"/>
                  <a:pt x="6807" y="783"/>
                </a:cubicBezTo>
                <a:cubicBezTo>
                  <a:pt x="6807" y="783"/>
                  <a:pt x="6807" y="783"/>
                  <a:pt x="6807" y="800"/>
                </a:cubicBezTo>
                <a:cubicBezTo>
                  <a:pt x="6807" y="800"/>
                  <a:pt x="6807" y="800"/>
                  <a:pt x="6807" y="816"/>
                </a:cubicBezTo>
                <a:cubicBezTo>
                  <a:pt x="6807" y="816"/>
                  <a:pt x="6807" y="816"/>
                  <a:pt x="6807" y="832"/>
                </a:cubicBezTo>
                <a:lnTo>
                  <a:pt x="6807" y="832"/>
                </a:lnTo>
                <a:cubicBezTo>
                  <a:pt x="6807" y="849"/>
                  <a:pt x="6807" y="849"/>
                  <a:pt x="6807" y="849"/>
                </a:cubicBezTo>
                <a:cubicBezTo>
                  <a:pt x="6807" y="865"/>
                  <a:pt x="6807" y="865"/>
                  <a:pt x="6807" y="865"/>
                </a:cubicBezTo>
                <a:cubicBezTo>
                  <a:pt x="6807" y="882"/>
                  <a:pt x="6807" y="882"/>
                  <a:pt x="6807" y="882"/>
                </a:cubicBezTo>
                <a:cubicBezTo>
                  <a:pt x="6807" y="898"/>
                  <a:pt x="6807" y="898"/>
                  <a:pt x="6791" y="898"/>
                </a:cubicBezTo>
                <a:cubicBezTo>
                  <a:pt x="6791" y="914"/>
                  <a:pt x="6791" y="914"/>
                  <a:pt x="6791" y="914"/>
                </a:cubicBezTo>
                <a:cubicBezTo>
                  <a:pt x="6791" y="931"/>
                  <a:pt x="6791" y="931"/>
                  <a:pt x="6791" y="931"/>
                </a:cubicBezTo>
                <a:cubicBezTo>
                  <a:pt x="6775" y="947"/>
                  <a:pt x="6775" y="947"/>
                  <a:pt x="6775" y="947"/>
                </a:cubicBezTo>
                <a:cubicBezTo>
                  <a:pt x="6775" y="963"/>
                  <a:pt x="6775" y="963"/>
                  <a:pt x="6759" y="963"/>
                </a:cubicBezTo>
                <a:cubicBezTo>
                  <a:pt x="6759" y="979"/>
                  <a:pt x="6759" y="979"/>
                  <a:pt x="6742" y="996"/>
                </a:cubicBezTo>
                <a:cubicBezTo>
                  <a:pt x="6742" y="1012"/>
                  <a:pt x="6726" y="1012"/>
                  <a:pt x="6726" y="1028"/>
                </a:cubicBezTo>
                <a:cubicBezTo>
                  <a:pt x="6710" y="1028"/>
                  <a:pt x="6693" y="1045"/>
                  <a:pt x="6693" y="1061"/>
                </a:cubicBezTo>
                <a:cubicBezTo>
                  <a:pt x="6677" y="1061"/>
                  <a:pt x="6677" y="1077"/>
                  <a:pt x="6660" y="1094"/>
                </a:cubicBezTo>
                <a:cubicBezTo>
                  <a:pt x="6644" y="1094"/>
                  <a:pt x="6628" y="1110"/>
                  <a:pt x="6628" y="1110"/>
                </a:cubicBezTo>
                <a:cubicBezTo>
                  <a:pt x="6611" y="1127"/>
                  <a:pt x="6595" y="1127"/>
                  <a:pt x="6579" y="1143"/>
                </a:cubicBezTo>
                <a:cubicBezTo>
                  <a:pt x="6563" y="1159"/>
                  <a:pt x="6546" y="1159"/>
                  <a:pt x="6530" y="1175"/>
                </a:cubicBezTo>
                <a:cubicBezTo>
                  <a:pt x="6530" y="1175"/>
                  <a:pt x="6514" y="1192"/>
                  <a:pt x="6497" y="1192"/>
                </a:cubicBezTo>
                <a:cubicBezTo>
                  <a:pt x="6481" y="1192"/>
                  <a:pt x="6481" y="1192"/>
                  <a:pt x="6481" y="1208"/>
                </a:cubicBezTo>
                <a:lnTo>
                  <a:pt x="6465" y="1208"/>
                </a:lnTo>
                <a:cubicBezTo>
                  <a:pt x="6465" y="1208"/>
                  <a:pt x="6465" y="1208"/>
                  <a:pt x="6448" y="1208"/>
                </a:cubicBezTo>
                <a:lnTo>
                  <a:pt x="6432" y="1224"/>
                </a:lnTo>
                <a:lnTo>
                  <a:pt x="6432" y="1224"/>
                </a:lnTo>
                <a:cubicBezTo>
                  <a:pt x="6415" y="1224"/>
                  <a:pt x="6415" y="1224"/>
                  <a:pt x="6415" y="1224"/>
                </a:cubicBezTo>
                <a:lnTo>
                  <a:pt x="6415" y="1224"/>
                </a:lnTo>
                <a:cubicBezTo>
                  <a:pt x="6415" y="1240"/>
                  <a:pt x="6415" y="1240"/>
                  <a:pt x="6415" y="1240"/>
                </a:cubicBezTo>
                <a:cubicBezTo>
                  <a:pt x="6399" y="1240"/>
                  <a:pt x="6399" y="1240"/>
                  <a:pt x="6399" y="1240"/>
                </a:cubicBezTo>
                <a:cubicBezTo>
                  <a:pt x="6383" y="1240"/>
                  <a:pt x="6383" y="1240"/>
                  <a:pt x="6383" y="1240"/>
                </a:cubicBezTo>
                <a:cubicBezTo>
                  <a:pt x="6367" y="1240"/>
                  <a:pt x="6367" y="1240"/>
                  <a:pt x="6367" y="1240"/>
                </a:cubicBezTo>
                <a:cubicBezTo>
                  <a:pt x="6350" y="1257"/>
                  <a:pt x="6350" y="1257"/>
                  <a:pt x="6350" y="1257"/>
                </a:cubicBezTo>
                <a:cubicBezTo>
                  <a:pt x="6334" y="1257"/>
                  <a:pt x="6334" y="1257"/>
                  <a:pt x="6334" y="1257"/>
                </a:cubicBezTo>
                <a:cubicBezTo>
                  <a:pt x="6302" y="1273"/>
                  <a:pt x="6302" y="1273"/>
                  <a:pt x="6302" y="1273"/>
                </a:cubicBezTo>
                <a:cubicBezTo>
                  <a:pt x="6285" y="1273"/>
                  <a:pt x="6285" y="1273"/>
                  <a:pt x="6285" y="1273"/>
                </a:cubicBezTo>
                <a:cubicBezTo>
                  <a:pt x="6252" y="1290"/>
                  <a:pt x="6236" y="1290"/>
                  <a:pt x="6203" y="1306"/>
                </a:cubicBezTo>
                <a:cubicBezTo>
                  <a:pt x="6187" y="1306"/>
                  <a:pt x="6154" y="1322"/>
                  <a:pt x="6122" y="1322"/>
                </a:cubicBezTo>
                <a:cubicBezTo>
                  <a:pt x="6106" y="1322"/>
                  <a:pt x="6073" y="1339"/>
                  <a:pt x="6040" y="1339"/>
                </a:cubicBezTo>
                <a:cubicBezTo>
                  <a:pt x="6007" y="1355"/>
                  <a:pt x="5991" y="1355"/>
                  <a:pt x="5958" y="1371"/>
                </a:cubicBezTo>
                <a:cubicBezTo>
                  <a:pt x="5910" y="1371"/>
                  <a:pt x="5910" y="1371"/>
                  <a:pt x="5910" y="1371"/>
                </a:cubicBezTo>
                <a:cubicBezTo>
                  <a:pt x="5893" y="1388"/>
                  <a:pt x="5893" y="1388"/>
                  <a:pt x="5893" y="1388"/>
                </a:cubicBezTo>
                <a:cubicBezTo>
                  <a:pt x="5877" y="1388"/>
                  <a:pt x="5877" y="1388"/>
                  <a:pt x="5861" y="1388"/>
                </a:cubicBezTo>
                <a:cubicBezTo>
                  <a:pt x="5828" y="1404"/>
                  <a:pt x="5828" y="1404"/>
                  <a:pt x="5828" y="1404"/>
                </a:cubicBezTo>
                <a:cubicBezTo>
                  <a:pt x="5779" y="1404"/>
                  <a:pt x="5779" y="1404"/>
                  <a:pt x="5779" y="1404"/>
                </a:cubicBezTo>
                <a:cubicBezTo>
                  <a:pt x="5730" y="1420"/>
                  <a:pt x="5730" y="1420"/>
                  <a:pt x="5730" y="1420"/>
                </a:cubicBezTo>
                <a:lnTo>
                  <a:pt x="5665" y="1436"/>
                </a:lnTo>
                <a:cubicBezTo>
                  <a:pt x="5632" y="1436"/>
                  <a:pt x="5632" y="1436"/>
                  <a:pt x="5632" y="1436"/>
                </a:cubicBezTo>
                <a:cubicBezTo>
                  <a:pt x="5583" y="1453"/>
                  <a:pt x="5583" y="1453"/>
                  <a:pt x="5583" y="1453"/>
                </a:cubicBezTo>
                <a:cubicBezTo>
                  <a:pt x="5550" y="1469"/>
                  <a:pt x="5518" y="1469"/>
                  <a:pt x="5485" y="1469"/>
                </a:cubicBezTo>
                <a:cubicBezTo>
                  <a:pt x="5453" y="1485"/>
                  <a:pt x="5420" y="1485"/>
                  <a:pt x="5387" y="1502"/>
                </a:cubicBezTo>
                <a:cubicBezTo>
                  <a:pt x="5354" y="1502"/>
                  <a:pt x="5322" y="1518"/>
                  <a:pt x="5289" y="1518"/>
                </a:cubicBezTo>
                <a:cubicBezTo>
                  <a:pt x="5257" y="1518"/>
                  <a:pt x="5224" y="1535"/>
                  <a:pt x="5191" y="1535"/>
                </a:cubicBezTo>
                <a:cubicBezTo>
                  <a:pt x="5159" y="1551"/>
                  <a:pt x="5126" y="1551"/>
                  <a:pt x="5093" y="1567"/>
                </a:cubicBezTo>
                <a:cubicBezTo>
                  <a:pt x="5044" y="1567"/>
                  <a:pt x="5012" y="1567"/>
                  <a:pt x="4979" y="1584"/>
                </a:cubicBezTo>
                <a:cubicBezTo>
                  <a:pt x="4946" y="1584"/>
                  <a:pt x="4914" y="1600"/>
                  <a:pt x="4881" y="1600"/>
                </a:cubicBezTo>
                <a:cubicBezTo>
                  <a:pt x="4848" y="1616"/>
                  <a:pt x="4799" y="1616"/>
                  <a:pt x="4767" y="1616"/>
                </a:cubicBezTo>
                <a:cubicBezTo>
                  <a:pt x="4669" y="1649"/>
                  <a:pt x="4669" y="1649"/>
                  <a:pt x="4669" y="1649"/>
                </a:cubicBezTo>
                <a:cubicBezTo>
                  <a:pt x="4555" y="1665"/>
                  <a:pt x="4555" y="1665"/>
                  <a:pt x="4555" y="1665"/>
                </a:cubicBezTo>
                <a:cubicBezTo>
                  <a:pt x="4343" y="1714"/>
                  <a:pt x="4343" y="1714"/>
                  <a:pt x="4343" y="1714"/>
                </a:cubicBezTo>
                <a:cubicBezTo>
                  <a:pt x="4212" y="1730"/>
                  <a:pt x="4212" y="1730"/>
                  <a:pt x="4212" y="1730"/>
                </a:cubicBezTo>
                <a:cubicBezTo>
                  <a:pt x="4163" y="1747"/>
                  <a:pt x="4163" y="1747"/>
                  <a:pt x="4163" y="1747"/>
                </a:cubicBezTo>
                <a:cubicBezTo>
                  <a:pt x="4147" y="1747"/>
                  <a:pt x="4147" y="1747"/>
                  <a:pt x="4147" y="1747"/>
                </a:cubicBezTo>
                <a:cubicBezTo>
                  <a:pt x="4098" y="1763"/>
                  <a:pt x="4098" y="1763"/>
                  <a:pt x="4098" y="1763"/>
                </a:cubicBezTo>
                <a:cubicBezTo>
                  <a:pt x="4081" y="1763"/>
                  <a:pt x="4065" y="1763"/>
                  <a:pt x="4065" y="1763"/>
                </a:cubicBezTo>
                <a:cubicBezTo>
                  <a:pt x="4048" y="1763"/>
                  <a:pt x="4032" y="1763"/>
                  <a:pt x="4032" y="1763"/>
                </a:cubicBezTo>
                <a:cubicBezTo>
                  <a:pt x="3967" y="1780"/>
                  <a:pt x="3967" y="1780"/>
                  <a:pt x="3967" y="1780"/>
                </a:cubicBezTo>
                <a:cubicBezTo>
                  <a:pt x="3951" y="1780"/>
                  <a:pt x="3951" y="1780"/>
                  <a:pt x="3951" y="1780"/>
                </a:cubicBezTo>
                <a:cubicBezTo>
                  <a:pt x="3869" y="1812"/>
                  <a:pt x="3869" y="1812"/>
                  <a:pt x="3869" y="1812"/>
                </a:cubicBezTo>
                <a:cubicBezTo>
                  <a:pt x="3853" y="1812"/>
                  <a:pt x="3853" y="1812"/>
                  <a:pt x="3853" y="1812"/>
                </a:cubicBezTo>
                <a:cubicBezTo>
                  <a:pt x="3771" y="1828"/>
                  <a:pt x="3771" y="1828"/>
                  <a:pt x="3771" y="1828"/>
                </a:cubicBezTo>
                <a:lnTo>
                  <a:pt x="3690" y="1845"/>
                </a:lnTo>
                <a:cubicBezTo>
                  <a:pt x="3673" y="1845"/>
                  <a:pt x="3673" y="1845"/>
                  <a:pt x="3673" y="1861"/>
                </a:cubicBezTo>
                <a:cubicBezTo>
                  <a:pt x="3608" y="1861"/>
                  <a:pt x="3608" y="1861"/>
                  <a:pt x="3608" y="1861"/>
                </a:cubicBezTo>
                <a:lnTo>
                  <a:pt x="3591" y="1877"/>
                </a:lnTo>
                <a:cubicBezTo>
                  <a:pt x="3575" y="1877"/>
                  <a:pt x="3575" y="1877"/>
                  <a:pt x="3575" y="1877"/>
                </a:cubicBezTo>
                <a:cubicBezTo>
                  <a:pt x="3542" y="1893"/>
                  <a:pt x="3526" y="1893"/>
                  <a:pt x="3510" y="1893"/>
                </a:cubicBezTo>
                <a:cubicBezTo>
                  <a:pt x="3477" y="1910"/>
                  <a:pt x="3461" y="1910"/>
                  <a:pt x="3445" y="1910"/>
                </a:cubicBezTo>
                <a:cubicBezTo>
                  <a:pt x="3412" y="1926"/>
                  <a:pt x="3396" y="1926"/>
                  <a:pt x="3379" y="1942"/>
                </a:cubicBezTo>
                <a:cubicBezTo>
                  <a:pt x="3346" y="1942"/>
                  <a:pt x="3330" y="1942"/>
                  <a:pt x="3314" y="1959"/>
                </a:cubicBezTo>
                <a:cubicBezTo>
                  <a:pt x="3298" y="1959"/>
                  <a:pt x="3265" y="1975"/>
                  <a:pt x="3249" y="1975"/>
                </a:cubicBezTo>
                <a:cubicBezTo>
                  <a:pt x="3233" y="1992"/>
                  <a:pt x="3200" y="1992"/>
                  <a:pt x="3183" y="1992"/>
                </a:cubicBezTo>
                <a:cubicBezTo>
                  <a:pt x="3167" y="2008"/>
                  <a:pt x="3134" y="2008"/>
                  <a:pt x="3118" y="2024"/>
                </a:cubicBezTo>
                <a:cubicBezTo>
                  <a:pt x="3101" y="2024"/>
                  <a:pt x="3085" y="2041"/>
                  <a:pt x="3053" y="2041"/>
                </a:cubicBezTo>
                <a:cubicBezTo>
                  <a:pt x="3020" y="2057"/>
                  <a:pt x="3020" y="2057"/>
                  <a:pt x="3020" y="2057"/>
                </a:cubicBezTo>
                <a:cubicBezTo>
                  <a:pt x="3004" y="2057"/>
                  <a:pt x="3004" y="2057"/>
                  <a:pt x="3004" y="2073"/>
                </a:cubicBezTo>
                <a:cubicBezTo>
                  <a:pt x="2938" y="2089"/>
                  <a:pt x="2938" y="2089"/>
                  <a:pt x="2938" y="2089"/>
                </a:cubicBezTo>
                <a:cubicBezTo>
                  <a:pt x="2906" y="2106"/>
                  <a:pt x="2906" y="2106"/>
                  <a:pt x="2906" y="2106"/>
                </a:cubicBezTo>
                <a:cubicBezTo>
                  <a:pt x="2889" y="2106"/>
                  <a:pt x="2889" y="2106"/>
                  <a:pt x="2873" y="2122"/>
                </a:cubicBezTo>
                <a:cubicBezTo>
                  <a:pt x="2873" y="2122"/>
                  <a:pt x="2857" y="2122"/>
                  <a:pt x="2841" y="2122"/>
                </a:cubicBezTo>
                <a:cubicBezTo>
                  <a:pt x="2841" y="2138"/>
                  <a:pt x="2824" y="2138"/>
                  <a:pt x="2824" y="2138"/>
                </a:cubicBezTo>
                <a:cubicBezTo>
                  <a:pt x="2792" y="2155"/>
                  <a:pt x="2775" y="2155"/>
                  <a:pt x="2759" y="2171"/>
                </a:cubicBezTo>
                <a:cubicBezTo>
                  <a:pt x="2743" y="2171"/>
                  <a:pt x="2726" y="2187"/>
                  <a:pt x="2710" y="2187"/>
                </a:cubicBezTo>
                <a:cubicBezTo>
                  <a:pt x="2677" y="2204"/>
                  <a:pt x="2661" y="2204"/>
                  <a:pt x="2645" y="2220"/>
                </a:cubicBezTo>
                <a:cubicBezTo>
                  <a:pt x="2628" y="2237"/>
                  <a:pt x="2612" y="2237"/>
                  <a:pt x="2596" y="2253"/>
                </a:cubicBezTo>
                <a:cubicBezTo>
                  <a:pt x="2580" y="2253"/>
                  <a:pt x="2563" y="2269"/>
                  <a:pt x="2530" y="2269"/>
                </a:cubicBezTo>
                <a:cubicBezTo>
                  <a:pt x="2514" y="2285"/>
                  <a:pt x="2498" y="2302"/>
                  <a:pt x="2481" y="2302"/>
                </a:cubicBezTo>
                <a:cubicBezTo>
                  <a:pt x="2465" y="2318"/>
                  <a:pt x="2449" y="2318"/>
                  <a:pt x="2432" y="2334"/>
                </a:cubicBezTo>
                <a:cubicBezTo>
                  <a:pt x="2416" y="2350"/>
                  <a:pt x="2400" y="2350"/>
                  <a:pt x="2384" y="2367"/>
                </a:cubicBezTo>
                <a:cubicBezTo>
                  <a:pt x="2367" y="2367"/>
                  <a:pt x="2351" y="2383"/>
                  <a:pt x="2335" y="2400"/>
                </a:cubicBezTo>
                <a:cubicBezTo>
                  <a:pt x="2318" y="2400"/>
                  <a:pt x="2302" y="2416"/>
                  <a:pt x="2285" y="2432"/>
                </a:cubicBezTo>
                <a:cubicBezTo>
                  <a:pt x="2269" y="2432"/>
                  <a:pt x="2269" y="2449"/>
                  <a:pt x="2253" y="2449"/>
                </a:cubicBezTo>
                <a:cubicBezTo>
                  <a:pt x="2236" y="2465"/>
                  <a:pt x="2220" y="2481"/>
                  <a:pt x="2204" y="2481"/>
                </a:cubicBezTo>
                <a:cubicBezTo>
                  <a:pt x="2188" y="2498"/>
                  <a:pt x="2171" y="2514"/>
                  <a:pt x="2155" y="2514"/>
                </a:cubicBezTo>
                <a:cubicBezTo>
                  <a:pt x="2155" y="2530"/>
                  <a:pt x="2139" y="2546"/>
                  <a:pt x="2122" y="2546"/>
                </a:cubicBezTo>
                <a:cubicBezTo>
                  <a:pt x="2106" y="2563"/>
                  <a:pt x="2106" y="2579"/>
                  <a:pt x="2090" y="2579"/>
                </a:cubicBezTo>
                <a:cubicBezTo>
                  <a:pt x="2073" y="2595"/>
                  <a:pt x="2057" y="2612"/>
                  <a:pt x="2057" y="2612"/>
                </a:cubicBezTo>
                <a:cubicBezTo>
                  <a:pt x="2040" y="2628"/>
                  <a:pt x="2024" y="2645"/>
                  <a:pt x="2008" y="2645"/>
                </a:cubicBezTo>
                <a:cubicBezTo>
                  <a:pt x="2008" y="2661"/>
                  <a:pt x="1992" y="2677"/>
                  <a:pt x="1992" y="2677"/>
                </a:cubicBezTo>
                <a:cubicBezTo>
                  <a:pt x="1975" y="2694"/>
                  <a:pt x="1959" y="2710"/>
                  <a:pt x="1959" y="2710"/>
                </a:cubicBezTo>
                <a:cubicBezTo>
                  <a:pt x="1943" y="2726"/>
                  <a:pt x="1927" y="2742"/>
                  <a:pt x="1927" y="2742"/>
                </a:cubicBezTo>
                <a:cubicBezTo>
                  <a:pt x="1910" y="2759"/>
                  <a:pt x="1910" y="2775"/>
                  <a:pt x="1894" y="2775"/>
                </a:cubicBezTo>
                <a:cubicBezTo>
                  <a:pt x="1894" y="2791"/>
                  <a:pt x="1877" y="2808"/>
                  <a:pt x="1877" y="2808"/>
                </a:cubicBezTo>
                <a:cubicBezTo>
                  <a:pt x="1861" y="2824"/>
                  <a:pt x="1861" y="2840"/>
                  <a:pt x="1845" y="2840"/>
                </a:cubicBezTo>
                <a:cubicBezTo>
                  <a:pt x="1845" y="2857"/>
                  <a:pt x="1828" y="2873"/>
                  <a:pt x="1828" y="2890"/>
                </a:cubicBezTo>
                <a:cubicBezTo>
                  <a:pt x="1812" y="2906"/>
                  <a:pt x="1796" y="2922"/>
                  <a:pt x="1796" y="2955"/>
                </a:cubicBezTo>
                <a:cubicBezTo>
                  <a:pt x="1779" y="2971"/>
                  <a:pt x="1763" y="2987"/>
                  <a:pt x="1763" y="3020"/>
                </a:cubicBezTo>
                <a:cubicBezTo>
                  <a:pt x="1747" y="3036"/>
                  <a:pt x="1747" y="3069"/>
                  <a:pt x="1731" y="3085"/>
                </a:cubicBezTo>
                <a:cubicBezTo>
                  <a:pt x="1731" y="3102"/>
                  <a:pt x="1731" y="3134"/>
                  <a:pt x="1714" y="3151"/>
                </a:cubicBezTo>
                <a:cubicBezTo>
                  <a:pt x="1714" y="3167"/>
                  <a:pt x="1714" y="3167"/>
                  <a:pt x="1714" y="3183"/>
                </a:cubicBezTo>
                <a:cubicBezTo>
                  <a:pt x="1714" y="3199"/>
                  <a:pt x="1714" y="3199"/>
                  <a:pt x="1714" y="3216"/>
                </a:cubicBezTo>
                <a:cubicBezTo>
                  <a:pt x="1714" y="3232"/>
                  <a:pt x="1714" y="3248"/>
                  <a:pt x="1698" y="3248"/>
                </a:cubicBezTo>
                <a:cubicBezTo>
                  <a:pt x="1698" y="3265"/>
                  <a:pt x="1698" y="3281"/>
                  <a:pt x="1698" y="3281"/>
                </a:cubicBezTo>
                <a:cubicBezTo>
                  <a:pt x="1698" y="3298"/>
                  <a:pt x="1698" y="3314"/>
                  <a:pt x="1698" y="3314"/>
                </a:cubicBezTo>
                <a:cubicBezTo>
                  <a:pt x="1698" y="3330"/>
                  <a:pt x="1698" y="3347"/>
                  <a:pt x="1698" y="3347"/>
                </a:cubicBezTo>
                <a:cubicBezTo>
                  <a:pt x="1714" y="3363"/>
                  <a:pt x="1714" y="3379"/>
                  <a:pt x="1714" y="3379"/>
                </a:cubicBezTo>
                <a:cubicBezTo>
                  <a:pt x="1714" y="3395"/>
                  <a:pt x="1714" y="3412"/>
                  <a:pt x="1714" y="3412"/>
                </a:cubicBezTo>
                <a:cubicBezTo>
                  <a:pt x="1714" y="3428"/>
                  <a:pt x="1714" y="3428"/>
                  <a:pt x="1714" y="3444"/>
                </a:cubicBezTo>
                <a:cubicBezTo>
                  <a:pt x="1714" y="3444"/>
                  <a:pt x="1714" y="3444"/>
                  <a:pt x="1714" y="3460"/>
                </a:cubicBezTo>
                <a:lnTo>
                  <a:pt x="1731" y="3476"/>
                </a:lnTo>
                <a:lnTo>
                  <a:pt x="1731" y="3492"/>
                </a:lnTo>
                <a:lnTo>
                  <a:pt x="1731" y="3509"/>
                </a:lnTo>
                <a:lnTo>
                  <a:pt x="1731" y="3525"/>
                </a:lnTo>
                <a:cubicBezTo>
                  <a:pt x="1747" y="3525"/>
                  <a:pt x="1747" y="3525"/>
                  <a:pt x="1747" y="3541"/>
                </a:cubicBezTo>
                <a:lnTo>
                  <a:pt x="1747" y="3541"/>
                </a:lnTo>
                <a:cubicBezTo>
                  <a:pt x="1747" y="3558"/>
                  <a:pt x="1747" y="3574"/>
                  <a:pt x="1763" y="3574"/>
                </a:cubicBezTo>
                <a:cubicBezTo>
                  <a:pt x="1763" y="3590"/>
                  <a:pt x="1763" y="3607"/>
                  <a:pt x="1779" y="3607"/>
                </a:cubicBezTo>
                <a:cubicBezTo>
                  <a:pt x="1779" y="3623"/>
                  <a:pt x="1779" y="3639"/>
                  <a:pt x="1779" y="3639"/>
                </a:cubicBezTo>
                <a:cubicBezTo>
                  <a:pt x="1796" y="3655"/>
                  <a:pt x="1796" y="3672"/>
                  <a:pt x="1796" y="3672"/>
                </a:cubicBezTo>
                <a:cubicBezTo>
                  <a:pt x="1812" y="3704"/>
                  <a:pt x="1828" y="3721"/>
                  <a:pt x="1845" y="3737"/>
                </a:cubicBezTo>
                <a:cubicBezTo>
                  <a:pt x="1845" y="3770"/>
                  <a:pt x="1861" y="3786"/>
                  <a:pt x="1877" y="3803"/>
                </a:cubicBezTo>
                <a:cubicBezTo>
                  <a:pt x="1894" y="3835"/>
                  <a:pt x="1910" y="3851"/>
                  <a:pt x="1927" y="3868"/>
                </a:cubicBezTo>
                <a:cubicBezTo>
                  <a:pt x="1943" y="3900"/>
                  <a:pt x="1959" y="3917"/>
                  <a:pt x="1992" y="3933"/>
                </a:cubicBezTo>
                <a:cubicBezTo>
                  <a:pt x="2024" y="3982"/>
                  <a:pt x="2073" y="4015"/>
                  <a:pt x="2106" y="4064"/>
                </a:cubicBezTo>
                <a:cubicBezTo>
                  <a:pt x="2155" y="4096"/>
                  <a:pt x="2220" y="4145"/>
                  <a:pt x="2269" y="4178"/>
                </a:cubicBezTo>
                <a:cubicBezTo>
                  <a:pt x="2335" y="4227"/>
                  <a:pt x="2384" y="4260"/>
                  <a:pt x="2465" y="4308"/>
                </a:cubicBezTo>
                <a:cubicBezTo>
                  <a:pt x="2530" y="4341"/>
                  <a:pt x="2596" y="4374"/>
                  <a:pt x="2677" y="4407"/>
                </a:cubicBezTo>
                <a:cubicBezTo>
                  <a:pt x="2726" y="4439"/>
                  <a:pt x="2726" y="4439"/>
                  <a:pt x="2726" y="4439"/>
                </a:cubicBezTo>
                <a:cubicBezTo>
                  <a:pt x="2759" y="4456"/>
                  <a:pt x="2759" y="4456"/>
                  <a:pt x="2759" y="4456"/>
                </a:cubicBezTo>
                <a:cubicBezTo>
                  <a:pt x="2824" y="4472"/>
                  <a:pt x="2824" y="4472"/>
                  <a:pt x="2824" y="4472"/>
                </a:cubicBezTo>
                <a:cubicBezTo>
                  <a:pt x="2824" y="4472"/>
                  <a:pt x="2824" y="4472"/>
                  <a:pt x="2841" y="4488"/>
                </a:cubicBezTo>
                <a:cubicBezTo>
                  <a:pt x="2841" y="4488"/>
                  <a:pt x="2841" y="4488"/>
                  <a:pt x="2857" y="4488"/>
                </a:cubicBezTo>
                <a:cubicBezTo>
                  <a:pt x="2922" y="4504"/>
                  <a:pt x="2922" y="4504"/>
                  <a:pt x="2922" y="4504"/>
                </a:cubicBezTo>
                <a:cubicBezTo>
                  <a:pt x="2938" y="4521"/>
                  <a:pt x="2955" y="4521"/>
                  <a:pt x="2988" y="4537"/>
                </a:cubicBezTo>
                <a:cubicBezTo>
                  <a:pt x="3004" y="4537"/>
                  <a:pt x="3020" y="4553"/>
                  <a:pt x="3053" y="4553"/>
                </a:cubicBezTo>
                <a:cubicBezTo>
                  <a:pt x="3069" y="4570"/>
                  <a:pt x="3101" y="4570"/>
                  <a:pt x="3118" y="4586"/>
                </a:cubicBezTo>
                <a:cubicBezTo>
                  <a:pt x="3134" y="4586"/>
                  <a:pt x="3167" y="4602"/>
                  <a:pt x="3183" y="4602"/>
                </a:cubicBezTo>
                <a:cubicBezTo>
                  <a:pt x="3216" y="4619"/>
                  <a:pt x="3216" y="4619"/>
                  <a:pt x="3216" y="4619"/>
                </a:cubicBezTo>
                <a:cubicBezTo>
                  <a:pt x="3298" y="4635"/>
                  <a:pt x="3298" y="4635"/>
                  <a:pt x="3298" y="4635"/>
                </a:cubicBezTo>
                <a:lnTo>
                  <a:pt x="3314" y="4635"/>
                </a:lnTo>
                <a:cubicBezTo>
                  <a:pt x="3330" y="4635"/>
                  <a:pt x="3330" y="4635"/>
                  <a:pt x="3330" y="4652"/>
                </a:cubicBezTo>
                <a:cubicBezTo>
                  <a:pt x="3379" y="4652"/>
                  <a:pt x="3379" y="4652"/>
                  <a:pt x="3379" y="4652"/>
                </a:cubicBezTo>
                <a:cubicBezTo>
                  <a:pt x="3379" y="4652"/>
                  <a:pt x="3396" y="4668"/>
                  <a:pt x="3412" y="4668"/>
                </a:cubicBezTo>
                <a:cubicBezTo>
                  <a:pt x="3428" y="4668"/>
                  <a:pt x="3428" y="4668"/>
                  <a:pt x="3445" y="4668"/>
                </a:cubicBezTo>
                <a:cubicBezTo>
                  <a:pt x="3461" y="4668"/>
                  <a:pt x="3477" y="4684"/>
                  <a:pt x="3494" y="4684"/>
                </a:cubicBezTo>
                <a:cubicBezTo>
                  <a:pt x="3494" y="4684"/>
                  <a:pt x="3510" y="4684"/>
                  <a:pt x="3526" y="4684"/>
                </a:cubicBezTo>
                <a:cubicBezTo>
                  <a:pt x="3542" y="4700"/>
                  <a:pt x="3559" y="4700"/>
                  <a:pt x="3559" y="4700"/>
                </a:cubicBezTo>
                <a:cubicBezTo>
                  <a:pt x="3575" y="4700"/>
                  <a:pt x="3591" y="4700"/>
                  <a:pt x="3608" y="4700"/>
                </a:cubicBezTo>
                <a:cubicBezTo>
                  <a:pt x="3641" y="4717"/>
                  <a:pt x="3641" y="4717"/>
                  <a:pt x="3641" y="4717"/>
                </a:cubicBezTo>
                <a:cubicBezTo>
                  <a:pt x="3657" y="4717"/>
                  <a:pt x="3673" y="4717"/>
                  <a:pt x="3690" y="4717"/>
                </a:cubicBezTo>
                <a:cubicBezTo>
                  <a:pt x="3706" y="4733"/>
                  <a:pt x="3706" y="4733"/>
                  <a:pt x="3722" y="4733"/>
                </a:cubicBezTo>
                <a:cubicBezTo>
                  <a:pt x="3738" y="4733"/>
                  <a:pt x="3755" y="4733"/>
                  <a:pt x="3771" y="4733"/>
                </a:cubicBezTo>
                <a:cubicBezTo>
                  <a:pt x="3787" y="4749"/>
                  <a:pt x="3787" y="4749"/>
                  <a:pt x="3803" y="4749"/>
                </a:cubicBezTo>
                <a:cubicBezTo>
                  <a:pt x="3820" y="4749"/>
                  <a:pt x="3836" y="4749"/>
                  <a:pt x="3853" y="4749"/>
                </a:cubicBezTo>
                <a:cubicBezTo>
                  <a:pt x="3869" y="4749"/>
                  <a:pt x="3886" y="4765"/>
                  <a:pt x="3886" y="4765"/>
                </a:cubicBezTo>
                <a:cubicBezTo>
                  <a:pt x="3902" y="4765"/>
                  <a:pt x="3918" y="4765"/>
                  <a:pt x="3934" y="4765"/>
                </a:cubicBezTo>
                <a:cubicBezTo>
                  <a:pt x="3983" y="4782"/>
                  <a:pt x="3983" y="4782"/>
                  <a:pt x="3983" y="4782"/>
                </a:cubicBezTo>
                <a:lnTo>
                  <a:pt x="3999" y="4782"/>
                </a:lnTo>
                <a:lnTo>
                  <a:pt x="4016" y="4782"/>
                </a:lnTo>
                <a:cubicBezTo>
                  <a:pt x="4098" y="4798"/>
                  <a:pt x="4098" y="4798"/>
                  <a:pt x="4098" y="4798"/>
                </a:cubicBezTo>
                <a:cubicBezTo>
                  <a:pt x="4098" y="4798"/>
                  <a:pt x="4098" y="4798"/>
                  <a:pt x="4114" y="4798"/>
                </a:cubicBezTo>
                <a:cubicBezTo>
                  <a:pt x="4147" y="4798"/>
                  <a:pt x="4147" y="4798"/>
                  <a:pt x="4147" y="4798"/>
                </a:cubicBezTo>
                <a:cubicBezTo>
                  <a:pt x="4163" y="4798"/>
                  <a:pt x="4163" y="4798"/>
                  <a:pt x="4179" y="4798"/>
                </a:cubicBezTo>
                <a:cubicBezTo>
                  <a:pt x="4195" y="4798"/>
                  <a:pt x="4195" y="4798"/>
                  <a:pt x="4195" y="4798"/>
                </a:cubicBezTo>
                <a:cubicBezTo>
                  <a:pt x="4212" y="4798"/>
                  <a:pt x="4212" y="4798"/>
                  <a:pt x="4212" y="4798"/>
                </a:cubicBezTo>
                <a:cubicBezTo>
                  <a:pt x="4228" y="4814"/>
                  <a:pt x="4228" y="4814"/>
                  <a:pt x="4244" y="4814"/>
                </a:cubicBezTo>
                <a:cubicBezTo>
                  <a:pt x="4326" y="4814"/>
                  <a:pt x="4326" y="4814"/>
                  <a:pt x="4326" y="4814"/>
                </a:cubicBezTo>
                <a:cubicBezTo>
                  <a:pt x="4343" y="4814"/>
                  <a:pt x="4343" y="4814"/>
                  <a:pt x="4359" y="4814"/>
                </a:cubicBezTo>
                <a:lnTo>
                  <a:pt x="4375" y="4814"/>
                </a:lnTo>
                <a:cubicBezTo>
                  <a:pt x="4473" y="4831"/>
                  <a:pt x="4473" y="4831"/>
                  <a:pt x="4473" y="4831"/>
                </a:cubicBezTo>
                <a:cubicBezTo>
                  <a:pt x="4506" y="4831"/>
                  <a:pt x="4506" y="4831"/>
                  <a:pt x="4506" y="4831"/>
                </a:cubicBezTo>
                <a:cubicBezTo>
                  <a:pt x="4538" y="4831"/>
                  <a:pt x="4571" y="4831"/>
                  <a:pt x="4603" y="4831"/>
                </a:cubicBezTo>
                <a:cubicBezTo>
                  <a:pt x="4636" y="4847"/>
                  <a:pt x="4669" y="4847"/>
                  <a:pt x="4701" y="4847"/>
                </a:cubicBezTo>
                <a:cubicBezTo>
                  <a:pt x="4734" y="4847"/>
                  <a:pt x="4767" y="4847"/>
                  <a:pt x="4799" y="4847"/>
                </a:cubicBezTo>
                <a:cubicBezTo>
                  <a:pt x="4832" y="4847"/>
                  <a:pt x="4848" y="4847"/>
                  <a:pt x="4881" y="4847"/>
                </a:cubicBezTo>
                <a:cubicBezTo>
                  <a:pt x="4897" y="4847"/>
                  <a:pt x="4930" y="4847"/>
                  <a:pt x="4930" y="4847"/>
                </a:cubicBezTo>
                <a:cubicBezTo>
                  <a:pt x="4930" y="4847"/>
                  <a:pt x="4946" y="4847"/>
                  <a:pt x="4963" y="4847"/>
                </a:cubicBezTo>
                <a:lnTo>
                  <a:pt x="4979" y="4847"/>
                </a:lnTo>
                <a:cubicBezTo>
                  <a:pt x="5077" y="4847"/>
                  <a:pt x="5077" y="4847"/>
                  <a:pt x="5077" y="4847"/>
                </a:cubicBezTo>
                <a:cubicBezTo>
                  <a:pt x="5093" y="4847"/>
                  <a:pt x="5093" y="4847"/>
                  <a:pt x="5093" y="4847"/>
                </a:cubicBezTo>
                <a:cubicBezTo>
                  <a:pt x="5109" y="4847"/>
                  <a:pt x="5109" y="4847"/>
                  <a:pt x="5109" y="4847"/>
                </a:cubicBezTo>
                <a:lnTo>
                  <a:pt x="5126" y="4847"/>
                </a:lnTo>
                <a:cubicBezTo>
                  <a:pt x="5224" y="4847"/>
                  <a:pt x="5224" y="4847"/>
                  <a:pt x="5224" y="4847"/>
                </a:cubicBezTo>
                <a:cubicBezTo>
                  <a:pt x="5273" y="4847"/>
                  <a:pt x="5273" y="4847"/>
                  <a:pt x="5273" y="4847"/>
                </a:cubicBezTo>
                <a:cubicBezTo>
                  <a:pt x="5305" y="4847"/>
                  <a:pt x="5338" y="4847"/>
                  <a:pt x="5371" y="4847"/>
                </a:cubicBezTo>
                <a:cubicBezTo>
                  <a:pt x="5404" y="4847"/>
                  <a:pt x="5436" y="4847"/>
                  <a:pt x="5469" y="4847"/>
                </a:cubicBezTo>
                <a:cubicBezTo>
                  <a:pt x="5501" y="4847"/>
                  <a:pt x="5534" y="4847"/>
                  <a:pt x="5567" y="4847"/>
                </a:cubicBezTo>
                <a:cubicBezTo>
                  <a:pt x="5599" y="4847"/>
                  <a:pt x="5632" y="4831"/>
                  <a:pt x="5665" y="4831"/>
                </a:cubicBezTo>
                <a:cubicBezTo>
                  <a:pt x="5681" y="4831"/>
                  <a:pt x="5681" y="4831"/>
                  <a:pt x="5681" y="4831"/>
                </a:cubicBezTo>
                <a:lnTo>
                  <a:pt x="5730" y="4831"/>
                </a:lnTo>
                <a:cubicBezTo>
                  <a:pt x="5746" y="4831"/>
                  <a:pt x="5746" y="4831"/>
                  <a:pt x="5746" y="4831"/>
                </a:cubicBezTo>
                <a:cubicBezTo>
                  <a:pt x="5844" y="4831"/>
                  <a:pt x="5844" y="4831"/>
                  <a:pt x="5844" y="4831"/>
                </a:cubicBezTo>
                <a:cubicBezTo>
                  <a:pt x="5861" y="4814"/>
                  <a:pt x="5861" y="4814"/>
                  <a:pt x="5877" y="4814"/>
                </a:cubicBezTo>
                <a:lnTo>
                  <a:pt x="5893" y="4814"/>
                </a:lnTo>
                <a:cubicBezTo>
                  <a:pt x="5926" y="4814"/>
                  <a:pt x="5926" y="4814"/>
                  <a:pt x="5926" y="4814"/>
                </a:cubicBezTo>
                <a:lnTo>
                  <a:pt x="5942" y="4814"/>
                </a:lnTo>
                <a:cubicBezTo>
                  <a:pt x="5991" y="4814"/>
                  <a:pt x="5991" y="4814"/>
                  <a:pt x="5991" y="4814"/>
                </a:cubicBezTo>
                <a:cubicBezTo>
                  <a:pt x="6007" y="4814"/>
                  <a:pt x="6007" y="4814"/>
                  <a:pt x="6007" y="4814"/>
                </a:cubicBezTo>
                <a:cubicBezTo>
                  <a:pt x="6040" y="4798"/>
                  <a:pt x="6040" y="4798"/>
                  <a:pt x="6040" y="4798"/>
                </a:cubicBezTo>
                <a:cubicBezTo>
                  <a:pt x="6106" y="4798"/>
                  <a:pt x="6171" y="4798"/>
                  <a:pt x="6236" y="4782"/>
                </a:cubicBezTo>
                <a:cubicBezTo>
                  <a:pt x="6302" y="4782"/>
                  <a:pt x="6367" y="4765"/>
                  <a:pt x="6432" y="4749"/>
                </a:cubicBezTo>
                <a:cubicBezTo>
                  <a:pt x="6481" y="4749"/>
                  <a:pt x="6546" y="4733"/>
                  <a:pt x="6611" y="4733"/>
                </a:cubicBezTo>
                <a:cubicBezTo>
                  <a:pt x="6677" y="4717"/>
                  <a:pt x="6742" y="4700"/>
                  <a:pt x="6791" y="4700"/>
                </a:cubicBezTo>
                <a:cubicBezTo>
                  <a:pt x="6889" y="4668"/>
                  <a:pt x="6889" y="4668"/>
                  <a:pt x="6889" y="4668"/>
                </a:cubicBezTo>
                <a:lnTo>
                  <a:pt x="6905" y="4668"/>
                </a:lnTo>
                <a:cubicBezTo>
                  <a:pt x="6971" y="4652"/>
                  <a:pt x="6971" y="4652"/>
                  <a:pt x="6971" y="4652"/>
                </a:cubicBezTo>
                <a:cubicBezTo>
                  <a:pt x="7020" y="4652"/>
                  <a:pt x="7020" y="4652"/>
                  <a:pt x="7020" y="4652"/>
                </a:cubicBezTo>
                <a:cubicBezTo>
                  <a:pt x="7101" y="4635"/>
                  <a:pt x="7101" y="4635"/>
                  <a:pt x="7101" y="4635"/>
                </a:cubicBezTo>
                <a:cubicBezTo>
                  <a:pt x="7101" y="4635"/>
                  <a:pt x="7118" y="4619"/>
                  <a:pt x="7134" y="4619"/>
                </a:cubicBezTo>
                <a:lnTo>
                  <a:pt x="7150" y="4619"/>
                </a:lnTo>
                <a:cubicBezTo>
                  <a:pt x="7183" y="4602"/>
                  <a:pt x="7216" y="4602"/>
                  <a:pt x="7248" y="4586"/>
                </a:cubicBezTo>
                <a:cubicBezTo>
                  <a:pt x="7264" y="4586"/>
                  <a:pt x="7297" y="4586"/>
                  <a:pt x="7330" y="4570"/>
                </a:cubicBezTo>
                <a:cubicBezTo>
                  <a:pt x="7363" y="4570"/>
                  <a:pt x="7379" y="4553"/>
                  <a:pt x="7412" y="4553"/>
                </a:cubicBezTo>
                <a:cubicBezTo>
                  <a:pt x="7444" y="4537"/>
                  <a:pt x="7460" y="4537"/>
                  <a:pt x="7493" y="4521"/>
                </a:cubicBezTo>
                <a:cubicBezTo>
                  <a:pt x="7575" y="4504"/>
                  <a:pt x="7575" y="4504"/>
                  <a:pt x="7575" y="4504"/>
                </a:cubicBezTo>
                <a:cubicBezTo>
                  <a:pt x="7608" y="4488"/>
                  <a:pt x="7608" y="4488"/>
                  <a:pt x="7608" y="4488"/>
                </a:cubicBezTo>
                <a:cubicBezTo>
                  <a:pt x="7608" y="4488"/>
                  <a:pt x="7608" y="4488"/>
                  <a:pt x="7624" y="4488"/>
                </a:cubicBezTo>
                <a:cubicBezTo>
                  <a:pt x="7656" y="4472"/>
                  <a:pt x="7656" y="4472"/>
                  <a:pt x="7656" y="4472"/>
                </a:cubicBezTo>
                <a:cubicBezTo>
                  <a:pt x="7689" y="4456"/>
                  <a:pt x="7689" y="4456"/>
                  <a:pt x="7689" y="4456"/>
                </a:cubicBezTo>
                <a:cubicBezTo>
                  <a:pt x="7705" y="4456"/>
                  <a:pt x="7705" y="4456"/>
                  <a:pt x="7721" y="4456"/>
                </a:cubicBezTo>
                <a:cubicBezTo>
                  <a:pt x="7721" y="4456"/>
                  <a:pt x="7721" y="4456"/>
                  <a:pt x="7738" y="4456"/>
                </a:cubicBezTo>
                <a:cubicBezTo>
                  <a:pt x="7820" y="4423"/>
                  <a:pt x="7820" y="4423"/>
                  <a:pt x="7820" y="4423"/>
                </a:cubicBezTo>
                <a:cubicBezTo>
                  <a:pt x="7836" y="4423"/>
                  <a:pt x="7869" y="4407"/>
                  <a:pt x="7885" y="4390"/>
                </a:cubicBezTo>
                <a:cubicBezTo>
                  <a:pt x="7917" y="4390"/>
                  <a:pt x="7934" y="4374"/>
                  <a:pt x="7966" y="4374"/>
                </a:cubicBezTo>
                <a:cubicBezTo>
                  <a:pt x="7983" y="4357"/>
                  <a:pt x="8015" y="4357"/>
                  <a:pt x="8032" y="4341"/>
                </a:cubicBezTo>
                <a:cubicBezTo>
                  <a:pt x="8065" y="4341"/>
                  <a:pt x="8081" y="4325"/>
                  <a:pt x="8113" y="4308"/>
                </a:cubicBezTo>
                <a:cubicBezTo>
                  <a:pt x="8162" y="4292"/>
                  <a:pt x="8211" y="4276"/>
                  <a:pt x="8244" y="4260"/>
                </a:cubicBezTo>
                <a:cubicBezTo>
                  <a:pt x="8293" y="4243"/>
                  <a:pt x="8342" y="4211"/>
                  <a:pt x="8374" y="4194"/>
                </a:cubicBezTo>
                <a:cubicBezTo>
                  <a:pt x="8423" y="4178"/>
                  <a:pt x="8473" y="4162"/>
                  <a:pt x="8505" y="4145"/>
                </a:cubicBezTo>
                <a:cubicBezTo>
                  <a:pt x="8554" y="4112"/>
                  <a:pt x="8587" y="4096"/>
                  <a:pt x="8636" y="4080"/>
                </a:cubicBezTo>
                <a:cubicBezTo>
                  <a:pt x="8636" y="4080"/>
                  <a:pt x="8636" y="4064"/>
                  <a:pt x="8652" y="4064"/>
                </a:cubicBezTo>
                <a:lnTo>
                  <a:pt x="8652" y="4064"/>
                </a:lnTo>
                <a:cubicBezTo>
                  <a:pt x="8718" y="4031"/>
                  <a:pt x="8718" y="4031"/>
                  <a:pt x="8718" y="4031"/>
                </a:cubicBezTo>
                <a:lnTo>
                  <a:pt x="8718" y="4031"/>
                </a:lnTo>
                <a:cubicBezTo>
                  <a:pt x="8734" y="4031"/>
                  <a:pt x="8734" y="4015"/>
                  <a:pt x="8734" y="4015"/>
                </a:cubicBezTo>
                <a:cubicBezTo>
                  <a:pt x="8864" y="3949"/>
                  <a:pt x="8864" y="3949"/>
                  <a:pt x="8864" y="3949"/>
                </a:cubicBezTo>
                <a:cubicBezTo>
                  <a:pt x="8864" y="3933"/>
                  <a:pt x="8881" y="3933"/>
                  <a:pt x="8881" y="3933"/>
                </a:cubicBezTo>
                <a:cubicBezTo>
                  <a:pt x="8897" y="3917"/>
                  <a:pt x="8897" y="3917"/>
                  <a:pt x="8913" y="3917"/>
                </a:cubicBezTo>
                <a:cubicBezTo>
                  <a:pt x="8962" y="3884"/>
                  <a:pt x="8962" y="3884"/>
                  <a:pt x="8962" y="3884"/>
                </a:cubicBezTo>
                <a:lnTo>
                  <a:pt x="8962" y="3868"/>
                </a:lnTo>
                <a:cubicBezTo>
                  <a:pt x="8979" y="3868"/>
                  <a:pt x="8979" y="3868"/>
                  <a:pt x="8979" y="3868"/>
                </a:cubicBezTo>
                <a:lnTo>
                  <a:pt x="8979" y="3868"/>
                </a:lnTo>
                <a:lnTo>
                  <a:pt x="8979" y="3868"/>
                </a:lnTo>
                <a:cubicBezTo>
                  <a:pt x="9011" y="3835"/>
                  <a:pt x="9011" y="3835"/>
                  <a:pt x="9011" y="3835"/>
                </a:cubicBezTo>
                <a:cubicBezTo>
                  <a:pt x="9060" y="3803"/>
                  <a:pt x="9060" y="3803"/>
                  <a:pt x="9060" y="3803"/>
                </a:cubicBezTo>
                <a:cubicBezTo>
                  <a:pt x="9093" y="3786"/>
                  <a:pt x="9126" y="3770"/>
                  <a:pt x="9142" y="3737"/>
                </a:cubicBezTo>
                <a:cubicBezTo>
                  <a:pt x="9174" y="3721"/>
                  <a:pt x="9207" y="3688"/>
                  <a:pt x="9223" y="3672"/>
                </a:cubicBezTo>
                <a:cubicBezTo>
                  <a:pt x="9256" y="3639"/>
                  <a:pt x="9272" y="3623"/>
                  <a:pt x="9305" y="3590"/>
                </a:cubicBezTo>
                <a:cubicBezTo>
                  <a:pt x="9321" y="3574"/>
                  <a:pt x="9354" y="3558"/>
                  <a:pt x="9371" y="3525"/>
                </a:cubicBezTo>
                <a:cubicBezTo>
                  <a:pt x="9387" y="3509"/>
                  <a:pt x="9403" y="3476"/>
                  <a:pt x="9419" y="3460"/>
                </a:cubicBezTo>
                <a:cubicBezTo>
                  <a:pt x="9436" y="3428"/>
                  <a:pt x="9452" y="3412"/>
                  <a:pt x="9468" y="3395"/>
                </a:cubicBezTo>
                <a:cubicBezTo>
                  <a:pt x="9484" y="3363"/>
                  <a:pt x="9501" y="3347"/>
                  <a:pt x="9517" y="3314"/>
                </a:cubicBezTo>
                <a:cubicBezTo>
                  <a:pt x="9534" y="3298"/>
                  <a:pt x="9550" y="3281"/>
                  <a:pt x="9550" y="3248"/>
                </a:cubicBezTo>
                <a:cubicBezTo>
                  <a:pt x="9566" y="3232"/>
                  <a:pt x="9583" y="3216"/>
                  <a:pt x="9583" y="3183"/>
                </a:cubicBezTo>
                <a:cubicBezTo>
                  <a:pt x="9599" y="3167"/>
                  <a:pt x="9615" y="3134"/>
                  <a:pt x="9615" y="3118"/>
                </a:cubicBezTo>
                <a:cubicBezTo>
                  <a:pt x="9632" y="3102"/>
                  <a:pt x="9632" y="3069"/>
                  <a:pt x="9648" y="3053"/>
                </a:cubicBezTo>
                <a:cubicBezTo>
                  <a:pt x="9648" y="3036"/>
                  <a:pt x="9648" y="3020"/>
                  <a:pt x="9664" y="2987"/>
                </a:cubicBezTo>
                <a:cubicBezTo>
                  <a:pt x="9664" y="2971"/>
                  <a:pt x="9664" y="2955"/>
                  <a:pt x="9664" y="2922"/>
                </a:cubicBezTo>
                <a:cubicBezTo>
                  <a:pt x="9680" y="2906"/>
                  <a:pt x="9680" y="2890"/>
                  <a:pt x="9680" y="2873"/>
                </a:cubicBezTo>
                <a:cubicBezTo>
                  <a:pt x="9680" y="2840"/>
                  <a:pt x="9680" y="2824"/>
                  <a:pt x="9680" y="2808"/>
                </a:cubicBezTo>
                <a:cubicBezTo>
                  <a:pt x="9697" y="2791"/>
                  <a:pt x="9697" y="2775"/>
                  <a:pt x="9697" y="2742"/>
                </a:cubicBezTo>
                <a:lnTo>
                  <a:pt x="9697" y="2742"/>
                </a:lnTo>
                <a:lnTo>
                  <a:pt x="9697" y="2742"/>
                </a:lnTo>
                <a:cubicBezTo>
                  <a:pt x="9697" y="2742"/>
                  <a:pt x="9697" y="2742"/>
                  <a:pt x="9697" y="2726"/>
                </a:cubicBezTo>
                <a:lnTo>
                  <a:pt x="9697" y="2726"/>
                </a:lnTo>
                <a:cubicBezTo>
                  <a:pt x="9697" y="2694"/>
                  <a:pt x="9697" y="2694"/>
                  <a:pt x="9697" y="2694"/>
                </a:cubicBezTo>
                <a:cubicBezTo>
                  <a:pt x="9697" y="2677"/>
                  <a:pt x="9697" y="2677"/>
                  <a:pt x="9697" y="2677"/>
                </a:cubicBezTo>
                <a:cubicBezTo>
                  <a:pt x="9697" y="2661"/>
                  <a:pt x="9697" y="2661"/>
                  <a:pt x="9697" y="2661"/>
                </a:cubicBezTo>
                <a:cubicBezTo>
                  <a:pt x="9697" y="2661"/>
                  <a:pt x="9697" y="2661"/>
                  <a:pt x="9697" y="2645"/>
                </a:cubicBezTo>
                <a:cubicBezTo>
                  <a:pt x="9697" y="2645"/>
                  <a:pt x="9697" y="2645"/>
                  <a:pt x="9697" y="2628"/>
                </a:cubicBezTo>
                <a:lnTo>
                  <a:pt x="9697" y="2628"/>
                </a:lnTo>
                <a:cubicBezTo>
                  <a:pt x="9697" y="2612"/>
                  <a:pt x="9697" y="2612"/>
                  <a:pt x="9697" y="2612"/>
                </a:cubicBezTo>
                <a:cubicBezTo>
                  <a:pt x="9697" y="2579"/>
                  <a:pt x="9697" y="2579"/>
                  <a:pt x="9697" y="2579"/>
                </a:cubicBezTo>
                <a:cubicBezTo>
                  <a:pt x="9697" y="2530"/>
                  <a:pt x="9697" y="2530"/>
                  <a:pt x="9697" y="2530"/>
                </a:cubicBezTo>
                <a:cubicBezTo>
                  <a:pt x="9697" y="2514"/>
                  <a:pt x="9697" y="2498"/>
                  <a:pt x="9697" y="2481"/>
                </a:cubicBezTo>
                <a:cubicBezTo>
                  <a:pt x="9697" y="2465"/>
                  <a:pt x="9680" y="2432"/>
                  <a:pt x="9680" y="2416"/>
                </a:cubicBezTo>
                <a:cubicBezTo>
                  <a:pt x="9680" y="2400"/>
                  <a:pt x="9680" y="2383"/>
                  <a:pt x="9680" y="2367"/>
                </a:cubicBezTo>
                <a:cubicBezTo>
                  <a:pt x="9680" y="2350"/>
                  <a:pt x="9680" y="2334"/>
                  <a:pt x="9680" y="2318"/>
                </a:cubicBezTo>
                <a:cubicBezTo>
                  <a:pt x="9664" y="2122"/>
                  <a:pt x="9664" y="2122"/>
                  <a:pt x="9664" y="2122"/>
                </a:cubicBezTo>
                <a:cubicBezTo>
                  <a:pt x="9664" y="2073"/>
                  <a:pt x="9664" y="2073"/>
                  <a:pt x="9664" y="2073"/>
                </a:cubicBezTo>
                <a:cubicBezTo>
                  <a:pt x="9664" y="2024"/>
                  <a:pt x="9664" y="2024"/>
                  <a:pt x="9664" y="2024"/>
                </a:cubicBezTo>
                <a:lnTo>
                  <a:pt x="9664" y="2008"/>
                </a:lnTo>
                <a:lnTo>
                  <a:pt x="9664" y="1992"/>
                </a:lnTo>
                <a:cubicBezTo>
                  <a:pt x="9664" y="1975"/>
                  <a:pt x="9664" y="1975"/>
                  <a:pt x="9664" y="1959"/>
                </a:cubicBezTo>
                <a:lnTo>
                  <a:pt x="9664" y="1942"/>
                </a:lnTo>
                <a:cubicBezTo>
                  <a:pt x="9664" y="1910"/>
                  <a:pt x="9664" y="1910"/>
                  <a:pt x="9664" y="1910"/>
                </a:cubicBezTo>
                <a:cubicBezTo>
                  <a:pt x="9664" y="1910"/>
                  <a:pt x="9664" y="1910"/>
                  <a:pt x="9664" y="1893"/>
                </a:cubicBezTo>
                <a:lnTo>
                  <a:pt x="9664" y="1877"/>
                </a:lnTo>
                <a:cubicBezTo>
                  <a:pt x="9664" y="1861"/>
                  <a:pt x="9664" y="1861"/>
                  <a:pt x="9664" y="1845"/>
                </a:cubicBezTo>
                <a:cubicBezTo>
                  <a:pt x="9664" y="1845"/>
                  <a:pt x="9664" y="1845"/>
                  <a:pt x="9664" y="1828"/>
                </a:cubicBezTo>
                <a:lnTo>
                  <a:pt x="9664" y="1812"/>
                </a:lnTo>
                <a:cubicBezTo>
                  <a:pt x="9664" y="1796"/>
                  <a:pt x="9664" y="1796"/>
                  <a:pt x="9664" y="1780"/>
                </a:cubicBezTo>
                <a:cubicBezTo>
                  <a:pt x="9664" y="1780"/>
                  <a:pt x="9664" y="1780"/>
                  <a:pt x="9664" y="1763"/>
                </a:cubicBezTo>
                <a:lnTo>
                  <a:pt x="9664" y="1747"/>
                </a:lnTo>
                <a:cubicBezTo>
                  <a:pt x="9664" y="1730"/>
                  <a:pt x="9664" y="1730"/>
                  <a:pt x="9664" y="1730"/>
                </a:cubicBezTo>
                <a:cubicBezTo>
                  <a:pt x="9664" y="1714"/>
                  <a:pt x="9664" y="1714"/>
                  <a:pt x="9664" y="1698"/>
                </a:cubicBezTo>
                <a:lnTo>
                  <a:pt x="9664" y="1681"/>
                </a:lnTo>
                <a:cubicBezTo>
                  <a:pt x="9680" y="1681"/>
                  <a:pt x="9680" y="1665"/>
                  <a:pt x="9680" y="1665"/>
                </a:cubicBezTo>
                <a:cubicBezTo>
                  <a:pt x="9680" y="1649"/>
                  <a:pt x="9680" y="1649"/>
                  <a:pt x="9680" y="1649"/>
                </a:cubicBezTo>
                <a:cubicBezTo>
                  <a:pt x="9680" y="1632"/>
                  <a:pt x="9680" y="1632"/>
                  <a:pt x="9680" y="1616"/>
                </a:cubicBezTo>
                <a:lnTo>
                  <a:pt x="9680" y="1600"/>
                </a:lnTo>
                <a:cubicBezTo>
                  <a:pt x="9697" y="1567"/>
                  <a:pt x="9697" y="1551"/>
                  <a:pt x="9713" y="1518"/>
                </a:cubicBezTo>
                <a:cubicBezTo>
                  <a:pt x="9713" y="1502"/>
                  <a:pt x="9729" y="1469"/>
                  <a:pt x="9746" y="1453"/>
                </a:cubicBezTo>
                <a:cubicBezTo>
                  <a:pt x="9746" y="1420"/>
                  <a:pt x="9762" y="1404"/>
                  <a:pt x="9779" y="1371"/>
                </a:cubicBezTo>
                <a:cubicBezTo>
                  <a:pt x="9794" y="1355"/>
                  <a:pt x="9810" y="1339"/>
                  <a:pt x="9827" y="1306"/>
                </a:cubicBezTo>
                <a:lnTo>
                  <a:pt x="9827" y="1306"/>
                </a:lnTo>
                <a:lnTo>
                  <a:pt x="9827" y="1290"/>
                </a:lnTo>
                <a:cubicBezTo>
                  <a:pt x="9843" y="1273"/>
                  <a:pt x="9843" y="1273"/>
                  <a:pt x="9843" y="1273"/>
                </a:cubicBezTo>
                <a:lnTo>
                  <a:pt x="9843" y="1273"/>
                </a:lnTo>
                <a:lnTo>
                  <a:pt x="9859" y="1273"/>
                </a:lnTo>
                <a:cubicBezTo>
                  <a:pt x="9859" y="1257"/>
                  <a:pt x="9859" y="1257"/>
                  <a:pt x="9859" y="1257"/>
                </a:cubicBezTo>
                <a:cubicBezTo>
                  <a:pt x="9859" y="1257"/>
                  <a:pt x="9859" y="1257"/>
                  <a:pt x="9875" y="1257"/>
                </a:cubicBezTo>
                <a:lnTo>
                  <a:pt x="9875" y="1240"/>
                </a:lnTo>
                <a:lnTo>
                  <a:pt x="9875" y="1240"/>
                </a:lnTo>
                <a:cubicBezTo>
                  <a:pt x="9892" y="1240"/>
                  <a:pt x="9892" y="1240"/>
                  <a:pt x="9892" y="1224"/>
                </a:cubicBezTo>
                <a:lnTo>
                  <a:pt x="9908" y="1208"/>
                </a:lnTo>
                <a:cubicBezTo>
                  <a:pt x="9924" y="1208"/>
                  <a:pt x="9924" y="1208"/>
                  <a:pt x="9924" y="1208"/>
                </a:cubicBezTo>
                <a:lnTo>
                  <a:pt x="9924" y="1192"/>
                </a:lnTo>
                <a:lnTo>
                  <a:pt x="9924" y="1192"/>
                </a:lnTo>
                <a:cubicBezTo>
                  <a:pt x="9941" y="1192"/>
                  <a:pt x="9941" y="1192"/>
                  <a:pt x="9941" y="1192"/>
                </a:cubicBezTo>
                <a:lnTo>
                  <a:pt x="9941" y="1192"/>
                </a:lnTo>
                <a:lnTo>
                  <a:pt x="9941" y="1175"/>
                </a:lnTo>
                <a:cubicBezTo>
                  <a:pt x="9957" y="1175"/>
                  <a:pt x="9957" y="1175"/>
                  <a:pt x="9957" y="1175"/>
                </a:cubicBezTo>
                <a:cubicBezTo>
                  <a:pt x="9973" y="1159"/>
                  <a:pt x="9973" y="1159"/>
                  <a:pt x="9973" y="1159"/>
                </a:cubicBezTo>
                <a:lnTo>
                  <a:pt x="9973" y="1159"/>
                </a:lnTo>
                <a:cubicBezTo>
                  <a:pt x="10006" y="1143"/>
                  <a:pt x="10006" y="1143"/>
                  <a:pt x="10006" y="1143"/>
                </a:cubicBezTo>
                <a:cubicBezTo>
                  <a:pt x="10006" y="1127"/>
                  <a:pt x="10006" y="1127"/>
                  <a:pt x="10006" y="1127"/>
                </a:cubicBezTo>
                <a:lnTo>
                  <a:pt x="10022" y="1127"/>
                </a:lnTo>
                <a:lnTo>
                  <a:pt x="10022" y="1127"/>
                </a:lnTo>
                <a:cubicBezTo>
                  <a:pt x="10055" y="1110"/>
                  <a:pt x="10055" y="1110"/>
                  <a:pt x="10055" y="1110"/>
                </a:cubicBezTo>
                <a:lnTo>
                  <a:pt x="10055" y="1110"/>
                </a:lnTo>
                <a:cubicBezTo>
                  <a:pt x="10071" y="1094"/>
                  <a:pt x="10071" y="1094"/>
                  <a:pt x="10071" y="1094"/>
                </a:cubicBezTo>
                <a:cubicBezTo>
                  <a:pt x="10088" y="1094"/>
                  <a:pt x="10088" y="1094"/>
                  <a:pt x="10088" y="1094"/>
                </a:cubicBezTo>
                <a:cubicBezTo>
                  <a:pt x="10088" y="1077"/>
                  <a:pt x="10088" y="1077"/>
                  <a:pt x="10088" y="1077"/>
                </a:cubicBezTo>
                <a:cubicBezTo>
                  <a:pt x="10104" y="1077"/>
                  <a:pt x="10104" y="1077"/>
                  <a:pt x="10120" y="1077"/>
                </a:cubicBezTo>
                <a:cubicBezTo>
                  <a:pt x="10120" y="1061"/>
                  <a:pt x="10120" y="1061"/>
                  <a:pt x="10136" y="1061"/>
                </a:cubicBezTo>
                <a:lnTo>
                  <a:pt x="10153" y="1045"/>
                </a:lnTo>
                <a:cubicBezTo>
                  <a:pt x="10169" y="1045"/>
                  <a:pt x="10169" y="1045"/>
                  <a:pt x="10186" y="1045"/>
                </a:cubicBezTo>
                <a:cubicBezTo>
                  <a:pt x="10186" y="1028"/>
                  <a:pt x="10202" y="1028"/>
                  <a:pt x="10202" y="1028"/>
                </a:cubicBezTo>
                <a:cubicBezTo>
                  <a:pt x="10218" y="1028"/>
                  <a:pt x="10218" y="1012"/>
                  <a:pt x="10235" y="1012"/>
                </a:cubicBezTo>
                <a:lnTo>
                  <a:pt x="10251" y="1012"/>
                </a:lnTo>
                <a:cubicBezTo>
                  <a:pt x="10267" y="996"/>
                  <a:pt x="10267" y="996"/>
                  <a:pt x="10284" y="996"/>
                </a:cubicBezTo>
                <a:cubicBezTo>
                  <a:pt x="10300" y="979"/>
                  <a:pt x="10300" y="979"/>
                  <a:pt x="10300" y="979"/>
                </a:cubicBezTo>
                <a:cubicBezTo>
                  <a:pt x="10349" y="979"/>
                  <a:pt x="10349" y="979"/>
                  <a:pt x="10349" y="979"/>
                </a:cubicBezTo>
                <a:cubicBezTo>
                  <a:pt x="10381" y="963"/>
                  <a:pt x="10381" y="963"/>
                  <a:pt x="10381" y="963"/>
                </a:cubicBezTo>
                <a:lnTo>
                  <a:pt x="10398" y="947"/>
                </a:lnTo>
                <a:lnTo>
                  <a:pt x="10398" y="947"/>
                </a:lnTo>
                <a:cubicBezTo>
                  <a:pt x="10447" y="931"/>
                  <a:pt x="10447" y="931"/>
                  <a:pt x="10447" y="931"/>
                </a:cubicBezTo>
                <a:lnTo>
                  <a:pt x="10447" y="931"/>
                </a:lnTo>
                <a:lnTo>
                  <a:pt x="10463" y="931"/>
                </a:lnTo>
                <a:cubicBezTo>
                  <a:pt x="10512" y="914"/>
                  <a:pt x="10512" y="914"/>
                  <a:pt x="10512" y="914"/>
                </a:cubicBezTo>
                <a:cubicBezTo>
                  <a:pt x="10528" y="914"/>
                  <a:pt x="10545" y="914"/>
                  <a:pt x="10561" y="898"/>
                </a:cubicBezTo>
                <a:cubicBezTo>
                  <a:pt x="10594" y="898"/>
                  <a:pt x="10610" y="898"/>
                  <a:pt x="10626" y="882"/>
                </a:cubicBezTo>
                <a:cubicBezTo>
                  <a:pt x="10643" y="882"/>
                  <a:pt x="10676" y="882"/>
                  <a:pt x="10692" y="865"/>
                </a:cubicBezTo>
                <a:cubicBezTo>
                  <a:pt x="10708" y="865"/>
                  <a:pt x="10741" y="865"/>
                  <a:pt x="10757" y="849"/>
                </a:cubicBezTo>
                <a:cubicBezTo>
                  <a:pt x="10773" y="849"/>
                  <a:pt x="10806" y="849"/>
                  <a:pt x="10822" y="832"/>
                </a:cubicBezTo>
                <a:cubicBezTo>
                  <a:pt x="10839" y="832"/>
                  <a:pt x="10871" y="832"/>
                  <a:pt x="10888" y="832"/>
                </a:cubicBezTo>
                <a:cubicBezTo>
                  <a:pt x="10904" y="816"/>
                  <a:pt x="10937" y="816"/>
                  <a:pt x="10953" y="816"/>
                </a:cubicBezTo>
                <a:cubicBezTo>
                  <a:pt x="10985" y="816"/>
                  <a:pt x="11002" y="800"/>
                  <a:pt x="11018" y="800"/>
                </a:cubicBezTo>
                <a:cubicBezTo>
                  <a:pt x="11051" y="800"/>
                  <a:pt x="11067" y="800"/>
                  <a:pt x="11100" y="800"/>
                </a:cubicBezTo>
                <a:cubicBezTo>
                  <a:pt x="11116" y="783"/>
                  <a:pt x="11133" y="783"/>
                  <a:pt x="11165" y="783"/>
                </a:cubicBezTo>
                <a:cubicBezTo>
                  <a:pt x="11181" y="783"/>
                  <a:pt x="11214" y="783"/>
                  <a:pt x="11230" y="767"/>
                </a:cubicBezTo>
                <a:cubicBezTo>
                  <a:pt x="11263" y="767"/>
                  <a:pt x="11279" y="767"/>
                  <a:pt x="11312" y="767"/>
                </a:cubicBezTo>
                <a:cubicBezTo>
                  <a:pt x="11361" y="767"/>
                  <a:pt x="11361" y="767"/>
                  <a:pt x="11361" y="767"/>
                </a:cubicBezTo>
                <a:cubicBezTo>
                  <a:pt x="11377" y="767"/>
                  <a:pt x="11377" y="767"/>
                  <a:pt x="11377" y="767"/>
                </a:cubicBezTo>
                <a:cubicBezTo>
                  <a:pt x="11410" y="751"/>
                  <a:pt x="11410" y="751"/>
                  <a:pt x="11410" y="751"/>
                </a:cubicBezTo>
                <a:lnTo>
                  <a:pt x="11426" y="751"/>
                </a:lnTo>
                <a:cubicBezTo>
                  <a:pt x="11491" y="751"/>
                  <a:pt x="11491" y="751"/>
                  <a:pt x="11491" y="751"/>
                </a:cubicBezTo>
                <a:cubicBezTo>
                  <a:pt x="11524" y="751"/>
                  <a:pt x="11524" y="751"/>
                  <a:pt x="11524" y="751"/>
                </a:cubicBezTo>
                <a:lnTo>
                  <a:pt x="11541" y="751"/>
                </a:lnTo>
                <a:lnTo>
                  <a:pt x="11590" y="751"/>
                </a:lnTo>
                <a:cubicBezTo>
                  <a:pt x="11622" y="751"/>
                  <a:pt x="11638" y="735"/>
                  <a:pt x="11671" y="735"/>
                </a:cubicBezTo>
                <a:cubicBezTo>
                  <a:pt x="11687" y="735"/>
                  <a:pt x="11720" y="735"/>
                  <a:pt x="11736" y="735"/>
                </a:cubicBezTo>
                <a:cubicBezTo>
                  <a:pt x="11769" y="735"/>
                  <a:pt x="11802" y="735"/>
                  <a:pt x="11818" y="735"/>
                </a:cubicBezTo>
                <a:cubicBezTo>
                  <a:pt x="11851" y="735"/>
                  <a:pt x="11867" y="735"/>
                  <a:pt x="11899" y="735"/>
                </a:cubicBezTo>
                <a:cubicBezTo>
                  <a:pt x="11916" y="735"/>
                  <a:pt x="11949" y="735"/>
                  <a:pt x="11965" y="735"/>
                </a:cubicBezTo>
                <a:lnTo>
                  <a:pt x="11965" y="735"/>
                </a:lnTo>
                <a:cubicBezTo>
                  <a:pt x="11998" y="735"/>
                  <a:pt x="12014" y="735"/>
                  <a:pt x="12047" y="735"/>
                </a:cubicBezTo>
                <a:cubicBezTo>
                  <a:pt x="12079" y="735"/>
                  <a:pt x="12095" y="735"/>
                  <a:pt x="12128" y="735"/>
                </a:cubicBezTo>
                <a:cubicBezTo>
                  <a:pt x="12144" y="735"/>
                  <a:pt x="12177" y="735"/>
                  <a:pt x="12194" y="735"/>
                </a:cubicBezTo>
                <a:cubicBezTo>
                  <a:pt x="12226" y="735"/>
                  <a:pt x="12243" y="735"/>
                  <a:pt x="12275" y="735"/>
                </a:cubicBezTo>
                <a:cubicBezTo>
                  <a:pt x="12308" y="751"/>
                  <a:pt x="12324" y="751"/>
                  <a:pt x="12357" y="751"/>
                </a:cubicBezTo>
                <a:cubicBezTo>
                  <a:pt x="12373" y="751"/>
                  <a:pt x="12406" y="751"/>
                  <a:pt x="12422" y="751"/>
                </a:cubicBezTo>
                <a:cubicBezTo>
                  <a:pt x="12455" y="751"/>
                  <a:pt x="12487" y="751"/>
                  <a:pt x="12504" y="751"/>
                </a:cubicBezTo>
                <a:cubicBezTo>
                  <a:pt x="12569" y="767"/>
                  <a:pt x="12569" y="767"/>
                  <a:pt x="12569" y="767"/>
                </a:cubicBezTo>
                <a:lnTo>
                  <a:pt x="12634" y="767"/>
                </a:lnTo>
                <a:cubicBezTo>
                  <a:pt x="12651" y="767"/>
                  <a:pt x="12700" y="767"/>
                  <a:pt x="12700" y="767"/>
                </a:cubicBezTo>
                <a:cubicBezTo>
                  <a:pt x="12732" y="783"/>
                  <a:pt x="12732" y="783"/>
                  <a:pt x="12732" y="783"/>
                </a:cubicBezTo>
                <a:lnTo>
                  <a:pt x="12748" y="783"/>
                </a:lnTo>
                <a:cubicBezTo>
                  <a:pt x="12765" y="783"/>
                  <a:pt x="12765" y="783"/>
                  <a:pt x="12765" y="783"/>
                </a:cubicBezTo>
                <a:cubicBezTo>
                  <a:pt x="12765" y="783"/>
                  <a:pt x="12797" y="783"/>
                  <a:pt x="12814" y="783"/>
                </a:cubicBezTo>
                <a:cubicBezTo>
                  <a:pt x="12830" y="783"/>
                  <a:pt x="12863" y="783"/>
                  <a:pt x="12879" y="800"/>
                </a:cubicBezTo>
                <a:cubicBezTo>
                  <a:pt x="12912" y="800"/>
                  <a:pt x="12928" y="800"/>
                  <a:pt x="12961" y="800"/>
                </a:cubicBezTo>
                <a:cubicBezTo>
                  <a:pt x="12977" y="800"/>
                  <a:pt x="13010" y="816"/>
                  <a:pt x="13026" y="816"/>
                </a:cubicBezTo>
                <a:cubicBezTo>
                  <a:pt x="13059" y="816"/>
                  <a:pt x="13075" y="816"/>
                  <a:pt x="13108" y="832"/>
                </a:cubicBezTo>
                <a:lnTo>
                  <a:pt x="13124" y="832"/>
                </a:lnTo>
                <a:cubicBezTo>
                  <a:pt x="13157" y="832"/>
                  <a:pt x="13157" y="832"/>
                  <a:pt x="13157" y="832"/>
                </a:cubicBezTo>
                <a:cubicBezTo>
                  <a:pt x="13173" y="832"/>
                  <a:pt x="13173" y="832"/>
                  <a:pt x="13173" y="832"/>
                </a:cubicBezTo>
                <a:cubicBezTo>
                  <a:pt x="13189" y="832"/>
                  <a:pt x="13189" y="832"/>
                  <a:pt x="13189" y="832"/>
                </a:cubicBezTo>
                <a:cubicBezTo>
                  <a:pt x="13255" y="849"/>
                  <a:pt x="13255" y="849"/>
                  <a:pt x="13255" y="849"/>
                </a:cubicBezTo>
                <a:lnTo>
                  <a:pt x="13320" y="865"/>
                </a:lnTo>
                <a:lnTo>
                  <a:pt x="13353" y="865"/>
                </a:lnTo>
                <a:cubicBezTo>
                  <a:pt x="13369" y="865"/>
                  <a:pt x="13369" y="865"/>
                  <a:pt x="13385" y="882"/>
                </a:cubicBezTo>
                <a:cubicBezTo>
                  <a:pt x="13385" y="882"/>
                  <a:pt x="13385" y="882"/>
                  <a:pt x="13401" y="882"/>
                </a:cubicBezTo>
                <a:cubicBezTo>
                  <a:pt x="13418" y="882"/>
                  <a:pt x="13434" y="882"/>
                  <a:pt x="13467" y="898"/>
                </a:cubicBezTo>
                <a:cubicBezTo>
                  <a:pt x="13483" y="898"/>
                  <a:pt x="13516" y="898"/>
                  <a:pt x="13532" y="914"/>
                </a:cubicBezTo>
                <a:cubicBezTo>
                  <a:pt x="13565" y="914"/>
                  <a:pt x="13581" y="914"/>
                  <a:pt x="13597" y="931"/>
                </a:cubicBezTo>
                <a:cubicBezTo>
                  <a:pt x="13630" y="931"/>
                  <a:pt x="13646" y="931"/>
                  <a:pt x="13663" y="947"/>
                </a:cubicBezTo>
                <a:cubicBezTo>
                  <a:pt x="13695" y="947"/>
                  <a:pt x="13695" y="947"/>
                  <a:pt x="13695" y="947"/>
                </a:cubicBezTo>
                <a:cubicBezTo>
                  <a:pt x="13712" y="947"/>
                  <a:pt x="13712" y="947"/>
                  <a:pt x="13712" y="947"/>
                </a:cubicBezTo>
                <a:cubicBezTo>
                  <a:pt x="13728" y="963"/>
                  <a:pt x="13728" y="963"/>
                  <a:pt x="13728" y="963"/>
                </a:cubicBezTo>
                <a:cubicBezTo>
                  <a:pt x="13761" y="963"/>
                  <a:pt x="13761" y="963"/>
                  <a:pt x="13761" y="963"/>
                </a:cubicBezTo>
                <a:cubicBezTo>
                  <a:pt x="13793" y="979"/>
                  <a:pt x="13793" y="979"/>
                  <a:pt x="13793" y="979"/>
                </a:cubicBezTo>
                <a:cubicBezTo>
                  <a:pt x="13810" y="979"/>
                  <a:pt x="13810" y="979"/>
                  <a:pt x="13810" y="979"/>
                </a:cubicBezTo>
                <a:cubicBezTo>
                  <a:pt x="13826" y="979"/>
                  <a:pt x="13826" y="979"/>
                  <a:pt x="13826" y="979"/>
                </a:cubicBezTo>
                <a:lnTo>
                  <a:pt x="13858" y="996"/>
                </a:lnTo>
                <a:lnTo>
                  <a:pt x="13875" y="996"/>
                </a:lnTo>
                <a:cubicBezTo>
                  <a:pt x="13924" y="1012"/>
                  <a:pt x="13924" y="1012"/>
                  <a:pt x="13924" y="1012"/>
                </a:cubicBezTo>
                <a:cubicBezTo>
                  <a:pt x="13957" y="1028"/>
                  <a:pt x="13957" y="1028"/>
                  <a:pt x="13957" y="1028"/>
                </a:cubicBezTo>
                <a:cubicBezTo>
                  <a:pt x="13973" y="1028"/>
                  <a:pt x="13973" y="1028"/>
                  <a:pt x="13989" y="1028"/>
                </a:cubicBezTo>
                <a:cubicBezTo>
                  <a:pt x="13989" y="1045"/>
                  <a:pt x="14006" y="1045"/>
                  <a:pt x="14022" y="1045"/>
                </a:cubicBezTo>
                <a:cubicBezTo>
                  <a:pt x="14022" y="1045"/>
                  <a:pt x="14038" y="1045"/>
                  <a:pt x="14038" y="1061"/>
                </a:cubicBezTo>
                <a:cubicBezTo>
                  <a:pt x="14071" y="1061"/>
                  <a:pt x="14071" y="1061"/>
                  <a:pt x="14071" y="1061"/>
                </a:cubicBezTo>
                <a:cubicBezTo>
                  <a:pt x="14103" y="1077"/>
                  <a:pt x="14103" y="1077"/>
                  <a:pt x="14103" y="1077"/>
                </a:cubicBezTo>
                <a:lnTo>
                  <a:pt x="14120" y="1077"/>
                </a:lnTo>
                <a:cubicBezTo>
                  <a:pt x="14120" y="1077"/>
                  <a:pt x="14120" y="1094"/>
                  <a:pt x="14136" y="1094"/>
                </a:cubicBezTo>
                <a:lnTo>
                  <a:pt x="14153" y="1094"/>
                </a:lnTo>
                <a:cubicBezTo>
                  <a:pt x="14169" y="1094"/>
                  <a:pt x="14169" y="1094"/>
                  <a:pt x="14169" y="1110"/>
                </a:cubicBezTo>
                <a:lnTo>
                  <a:pt x="14169" y="1110"/>
                </a:lnTo>
                <a:cubicBezTo>
                  <a:pt x="14218" y="1127"/>
                  <a:pt x="14218" y="1127"/>
                  <a:pt x="14218" y="1127"/>
                </a:cubicBezTo>
                <a:cubicBezTo>
                  <a:pt x="14234" y="1127"/>
                  <a:pt x="14234" y="1127"/>
                  <a:pt x="14234" y="1127"/>
                </a:cubicBezTo>
                <a:cubicBezTo>
                  <a:pt x="14250" y="1127"/>
                  <a:pt x="14283" y="1143"/>
                  <a:pt x="14283" y="1143"/>
                </a:cubicBezTo>
                <a:cubicBezTo>
                  <a:pt x="14283" y="1159"/>
                  <a:pt x="14299" y="1159"/>
                  <a:pt x="14299" y="1159"/>
                </a:cubicBezTo>
                <a:cubicBezTo>
                  <a:pt x="14316" y="1159"/>
                  <a:pt x="14316" y="1175"/>
                  <a:pt x="14332" y="1175"/>
                </a:cubicBezTo>
                <a:cubicBezTo>
                  <a:pt x="14348" y="1175"/>
                  <a:pt x="14348" y="1192"/>
                  <a:pt x="14365" y="1192"/>
                </a:cubicBezTo>
                <a:cubicBezTo>
                  <a:pt x="14365" y="1192"/>
                  <a:pt x="14381" y="1192"/>
                  <a:pt x="14381" y="1208"/>
                </a:cubicBezTo>
                <a:cubicBezTo>
                  <a:pt x="14398" y="1208"/>
                  <a:pt x="14414" y="1208"/>
                  <a:pt x="14414" y="1208"/>
                </a:cubicBezTo>
                <a:cubicBezTo>
                  <a:pt x="14430" y="1224"/>
                  <a:pt x="14430" y="1224"/>
                  <a:pt x="14446" y="1224"/>
                </a:cubicBezTo>
                <a:cubicBezTo>
                  <a:pt x="14446" y="1240"/>
                  <a:pt x="14463" y="1240"/>
                  <a:pt x="14463" y="1240"/>
                </a:cubicBezTo>
                <a:cubicBezTo>
                  <a:pt x="14479" y="1240"/>
                  <a:pt x="14479" y="1257"/>
                  <a:pt x="14495" y="1257"/>
                </a:cubicBezTo>
                <a:lnTo>
                  <a:pt x="14495" y="1257"/>
                </a:lnTo>
                <a:lnTo>
                  <a:pt x="14511" y="1273"/>
                </a:lnTo>
                <a:cubicBezTo>
                  <a:pt x="14528" y="1273"/>
                  <a:pt x="14528" y="1290"/>
                  <a:pt x="14544" y="1290"/>
                </a:cubicBezTo>
                <a:cubicBezTo>
                  <a:pt x="14544" y="1290"/>
                  <a:pt x="14561" y="1290"/>
                  <a:pt x="14561" y="1306"/>
                </a:cubicBezTo>
                <a:cubicBezTo>
                  <a:pt x="14577" y="1306"/>
                  <a:pt x="14577" y="1306"/>
                  <a:pt x="14593" y="1322"/>
                </a:cubicBezTo>
                <a:cubicBezTo>
                  <a:pt x="14593" y="1322"/>
                  <a:pt x="14610" y="1322"/>
                  <a:pt x="14610" y="1339"/>
                </a:cubicBezTo>
                <a:cubicBezTo>
                  <a:pt x="14626" y="1339"/>
                  <a:pt x="14626" y="1339"/>
                  <a:pt x="14642" y="1339"/>
                </a:cubicBezTo>
                <a:cubicBezTo>
                  <a:pt x="14642" y="1355"/>
                  <a:pt x="14659" y="1355"/>
                  <a:pt x="14659" y="1355"/>
                </a:cubicBezTo>
                <a:cubicBezTo>
                  <a:pt x="14675" y="1371"/>
                  <a:pt x="14675" y="1371"/>
                  <a:pt x="14675" y="1371"/>
                </a:cubicBezTo>
                <a:cubicBezTo>
                  <a:pt x="14691" y="1388"/>
                  <a:pt x="14691" y="1388"/>
                  <a:pt x="14707" y="1388"/>
                </a:cubicBezTo>
                <a:cubicBezTo>
                  <a:pt x="14707" y="1404"/>
                  <a:pt x="14724" y="1404"/>
                  <a:pt x="14724" y="1404"/>
                </a:cubicBezTo>
                <a:lnTo>
                  <a:pt x="14740" y="1420"/>
                </a:lnTo>
                <a:cubicBezTo>
                  <a:pt x="14756" y="1420"/>
                  <a:pt x="14756" y="1436"/>
                  <a:pt x="14756" y="1436"/>
                </a:cubicBezTo>
                <a:cubicBezTo>
                  <a:pt x="14773" y="1436"/>
                  <a:pt x="14773" y="1453"/>
                  <a:pt x="14789" y="1453"/>
                </a:cubicBezTo>
                <a:cubicBezTo>
                  <a:pt x="14789" y="1453"/>
                  <a:pt x="14789" y="1469"/>
                  <a:pt x="14806" y="1469"/>
                </a:cubicBezTo>
                <a:cubicBezTo>
                  <a:pt x="14806" y="1469"/>
                  <a:pt x="14806" y="1485"/>
                  <a:pt x="14822" y="1485"/>
                </a:cubicBezTo>
                <a:cubicBezTo>
                  <a:pt x="14822" y="1485"/>
                  <a:pt x="14822" y="1502"/>
                  <a:pt x="14838" y="1502"/>
                </a:cubicBezTo>
                <a:cubicBezTo>
                  <a:pt x="14838" y="1502"/>
                  <a:pt x="14838" y="1518"/>
                  <a:pt x="14855" y="1518"/>
                </a:cubicBezTo>
                <a:cubicBezTo>
                  <a:pt x="14855" y="1518"/>
                  <a:pt x="14855" y="1535"/>
                  <a:pt x="14871" y="1535"/>
                </a:cubicBezTo>
                <a:lnTo>
                  <a:pt x="14871" y="1551"/>
                </a:lnTo>
                <a:cubicBezTo>
                  <a:pt x="14887" y="1551"/>
                  <a:pt x="14887" y="1567"/>
                  <a:pt x="14887" y="1567"/>
                </a:cubicBezTo>
                <a:cubicBezTo>
                  <a:pt x="14903" y="1584"/>
                  <a:pt x="14903" y="1584"/>
                  <a:pt x="14919" y="1600"/>
                </a:cubicBezTo>
                <a:cubicBezTo>
                  <a:pt x="14919" y="1616"/>
                  <a:pt x="14936" y="1616"/>
                  <a:pt x="14936" y="1632"/>
                </a:cubicBezTo>
                <a:cubicBezTo>
                  <a:pt x="14952" y="1649"/>
                  <a:pt x="14952" y="1649"/>
                  <a:pt x="14952" y="1665"/>
                </a:cubicBezTo>
                <a:cubicBezTo>
                  <a:pt x="14968" y="1681"/>
                  <a:pt x="14968" y="1681"/>
                  <a:pt x="14968" y="1698"/>
                </a:cubicBezTo>
                <a:cubicBezTo>
                  <a:pt x="14968" y="1698"/>
                  <a:pt x="14968" y="1698"/>
                  <a:pt x="14985" y="1714"/>
                </a:cubicBezTo>
                <a:lnTo>
                  <a:pt x="14985" y="1714"/>
                </a:lnTo>
                <a:lnTo>
                  <a:pt x="14985" y="1730"/>
                </a:lnTo>
                <a:lnTo>
                  <a:pt x="14985" y="1730"/>
                </a:lnTo>
                <a:cubicBezTo>
                  <a:pt x="14985" y="1747"/>
                  <a:pt x="14985" y="1747"/>
                  <a:pt x="14985" y="1747"/>
                </a:cubicBezTo>
                <a:lnTo>
                  <a:pt x="14985" y="1763"/>
                </a:lnTo>
                <a:lnTo>
                  <a:pt x="15001" y="1763"/>
                </a:lnTo>
                <a:cubicBezTo>
                  <a:pt x="15001" y="1780"/>
                  <a:pt x="15001" y="1780"/>
                  <a:pt x="15001" y="1780"/>
                </a:cubicBezTo>
                <a:cubicBezTo>
                  <a:pt x="15001" y="1796"/>
                  <a:pt x="15001" y="1796"/>
                  <a:pt x="15001" y="1796"/>
                </a:cubicBezTo>
                <a:cubicBezTo>
                  <a:pt x="15001" y="1812"/>
                  <a:pt x="15001" y="1812"/>
                  <a:pt x="15001" y="1828"/>
                </a:cubicBezTo>
                <a:cubicBezTo>
                  <a:pt x="15001" y="1828"/>
                  <a:pt x="15001" y="1828"/>
                  <a:pt x="15001" y="1845"/>
                </a:cubicBezTo>
                <a:cubicBezTo>
                  <a:pt x="15001" y="1845"/>
                  <a:pt x="15001" y="1845"/>
                  <a:pt x="15001" y="1861"/>
                </a:cubicBezTo>
                <a:cubicBezTo>
                  <a:pt x="15001" y="1861"/>
                  <a:pt x="15001" y="1861"/>
                  <a:pt x="15001" y="1877"/>
                </a:cubicBezTo>
                <a:cubicBezTo>
                  <a:pt x="15001" y="1877"/>
                  <a:pt x="15001" y="1877"/>
                  <a:pt x="14985" y="1893"/>
                </a:cubicBezTo>
                <a:cubicBezTo>
                  <a:pt x="14985" y="1893"/>
                  <a:pt x="14985" y="1893"/>
                  <a:pt x="14985" y="1910"/>
                </a:cubicBezTo>
                <a:cubicBezTo>
                  <a:pt x="14985" y="1910"/>
                  <a:pt x="14985" y="1910"/>
                  <a:pt x="14985" y="1926"/>
                </a:cubicBezTo>
                <a:lnTo>
                  <a:pt x="14985" y="1942"/>
                </a:lnTo>
                <a:cubicBezTo>
                  <a:pt x="14968" y="1942"/>
                  <a:pt x="14968" y="1959"/>
                  <a:pt x="14968" y="1959"/>
                </a:cubicBezTo>
                <a:lnTo>
                  <a:pt x="14968" y="1975"/>
                </a:lnTo>
                <a:cubicBezTo>
                  <a:pt x="14952" y="1975"/>
                  <a:pt x="14952" y="1992"/>
                  <a:pt x="14952" y="1992"/>
                </a:cubicBezTo>
                <a:lnTo>
                  <a:pt x="14952" y="2008"/>
                </a:lnTo>
                <a:cubicBezTo>
                  <a:pt x="14936" y="2008"/>
                  <a:pt x="14936" y="2024"/>
                  <a:pt x="14936" y="2024"/>
                </a:cubicBezTo>
                <a:lnTo>
                  <a:pt x="14919" y="2041"/>
                </a:lnTo>
                <a:lnTo>
                  <a:pt x="14919" y="2041"/>
                </a:lnTo>
                <a:lnTo>
                  <a:pt x="14903" y="2057"/>
                </a:lnTo>
                <a:cubicBezTo>
                  <a:pt x="14903" y="2073"/>
                  <a:pt x="14903" y="2073"/>
                  <a:pt x="14903" y="2073"/>
                </a:cubicBezTo>
                <a:lnTo>
                  <a:pt x="14903" y="2073"/>
                </a:lnTo>
                <a:cubicBezTo>
                  <a:pt x="14887" y="2073"/>
                  <a:pt x="14887" y="2089"/>
                  <a:pt x="14887" y="2089"/>
                </a:cubicBezTo>
                <a:lnTo>
                  <a:pt x="14871" y="2089"/>
                </a:lnTo>
                <a:lnTo>
                  <a:pt x="14871" y="2106"/>
                </a:lnTo>
                <a:cubicBezTo>
                  <a:pt x="14855" y="2106"/>
                  <a:pt x="14838" y="2122"/>
                  <a:pt x="14838" y="2138"/>
                </a:cubicBezTo>
                <a:cubicBezTo>
                  <a:pt x="14822" y="2138"/>
                  <a:pt x="14806" y="2155"/>
                  <a:pt x="14806" y="2155"/>
                </a:cubicBezTo>
                <a:cubicBezTo>
                  <a:pt x="14789" y="2171"/>
                  <a:pt x="14773" y="2187"/>
                  <a:pt x="14756" y="2187"/>
                </a:cubicBezTo>
                <a:cubicBezTo>
                  <a:pt x="14740" y="2204"/>
                  <a:pt x="14724" y="2204"/>
                  <a:pt x="14707" y="2220"/>
                </a:cubicBezTo>
                <a:lnTo>
                  <a:pt x="14707" y="2220"/>
                </a:lnTo>
                <a:cubicBezTo>
                  <a:pt x="14691" y="2237"/>
                  <a:pt x="14691" y="2237"/>
                  <a:pt x="14691" y="2237"/>
                </a:cubicBezTo>
                <a:cubicBezTo>
                  <a:pt x="14691" y="2237"/>
                  <a:pt x="14691" y="2237"/>
                  <a:pt x="14675" y="2237"/>
                </a:cubicBezTo>
                <a:lnTo>
                  <a:pt x="14675" y="2253"/>
                </a:lnTo>
                <a:cubicBezTo>
                  <a:pt x="14642" y="2269"/>
                  <a:pt x="14642" y="2269"/>
                  <a:pt x="14642" y="2269"/>
                </a:cubicBezTo>
                <a:cubicBezTo>
                  <a:pt x="14610" y="2285"/>
                  <a:pt x="14610" y="2285"/>
                  <a:pt x="14610" y="2285"/>
                </a:cubicBezTo>
                <a:cubicBezTo>
                  <a:pt x="14561" y="2302"/>
                  <a:pt x="14561" y="2302"/>
                  <a:pt x="14561" y="2302"/>
                </a:cubicBezTo>
                <a:cubicBezTo>
                  <a:pt x="14528" y="2318"/>
                  <a:pt x="14528" y="2318"/>
                  <a:pt x="14528" y="2318"/>
                </a:cubicBezTo>
                <a:lnTo>
                  <a:pt x="14511" y="2318"/>
                </a:lnTo>
                <a:cubicBezTo>
                  <a:pt x="14511" y="2334"/>
                  <a:pt x="14479" y="2334"/>
                  <a:pt x="14479" y="2334"/>
                </a:cubicBezTo>
                <a:cubicBezTo>
                  <a:pt x="14479" y="2350"/>
                  <a:pt x="14479" y="2350"/>
                  <a:pt x="14479" y="2350"/>
                </a:cubicBezTo>
                <a:cubicBezTo>
                  <a:pt x="14446" y="2367"/>
                  <a:pt x="14446" y="2367"/>
                  <a:pt x="14446" y="2367"/>
                </a:cubicBezTo>
                <a:lnTo>
                  <a:pt x="14430" y="2367"/>
                </a:lnTo>
                <a:lnTo>
                  <a:pt x="14414" y="2367"/>
                </a:lnTo>
                <a:lnTo>
                  <a:pt x="14381" y="2383"/>
                </a:lnTo>
                <a:cubicBezTo>
                  <a:pt x="14365" y="2383"/>
                  <a:pt x="14365" y="2383"/>
                  <a:pt x="14365" y="2383"/>
                </a:cubicBezTo>
                <a:cubicBezTo>
                  <a:pt x="14316" y="2400"/>
                  <a:pt x="14316" y="2400"/>
                  <a:pt x="14316" y="2400"/>
                </a:cubicBezTo>
                <a:cubicBezTo>
                  <a:pt x="14250" y="2432"/>
                  <a:pt x="14250" y="2432"/>
                  <a:pt x="14250" y="2432"/>
                </a:cubicBezTo>
                <a:cubicBezTo>
                  <a:pt x="14234" y="2432"/>
                  <a:pt x="14218" y="2449"/>
                  <a:pt x="14202" y="2449"/>
                </a:cubicBezTo>
                <a:cubicBezTo>
                  <a:pt x="14202" y="2449"/>
                  <a:pt x="14185" y="2449"/>
                  <a:pt x="14169" y="2465"/>
                </a:cubicBezTo>
                <a:cubicBezTo>
                  <a:pt x="14153" y="2465"/>
                  <a:pt x="14136" y="2465"/>
                  <a:pt x="14136" y="2465"/>
                </a:cubicBezTo>
                <a:cubicBezTo>
                  <a:pt x="14120" y="2481"/>
                  <a:pt x="14103" y="2481"/>
                  <a:pt x="14087" y="2481"/>
                </a:cubicBezTo>
                <a:lnTo>
                  <a:pt x="14071" y="2498"/>
                </a:lnTo>
                <a:lnTo>
                  <a:pt x="14054" y="2498"/>
                </a:lnTo>
                <a:cubicBezTo>
                  <a:pt x="14006" y="2514"/>
                  <a:pt x="14006" y="2514"/>
                  <a:pt x="14006" y="2514"/>
                </a:cubicBezTo>
                <a:lnTo>
                  <a:pt x="13989" y="2514"/>
                </a:lnTo>
                <a:lnTo>
                  <a:pt x="13973" y="2530"/>
                </a:lnTo>
                <a:cubicBezTo>
                  <a:pt x="13924" y="2530"/>
                  <a:pt x="13924" y="2530"/>
                  <a:pt x="13924" y="2530"/>
                </a:cubicBezTo>
                <a:cubicBezTo>
                  <a:pt x="13891" y="2546"/>
                  <a:pt x="13875" y="2563"/>
                  <a:pt x="13842" y="2563"/>
                </a:cubicBezTo>
                <a:cubicBezTo>
                  <a:pt x="13810" y="2579"/>
                  <a:pt x="13777" y="2579"/>
                  <a:pt x="13761" y="2595"/>
                </a:cubicBezTo>
                <a:cubicBezTo>
                  <a:pt x="13728" y="2595"/>
                  <a:pt x="13695" y="2612"/>
                  <a:pt x="13663" y="2612"/>
                </a:cubicBezTo>
                <a:cubicBezTo>
                  <a:pt x="13630" y="2628"/>
                  <a:pt x="13614" y="2628"/>
                  <a:pt x="13581" y="2645"/>
                </a:cubicBezTo>
                <a:cubicBezTo>
                  <a:pt x="13549" y="2645"/>
                  <a:pt x="13516" y="2661"/>
                  <a:pt x="13483" y="2661"/>
                </a:cubicBezTo>
                <a:cubicBezTo>
                  <a:pt x="13450" y="2677"/>
                  <a:pt x="13418" y="2677"/>
                  <a:pt x="13385" y="2694"/>
                </a:cubicBezTo>
                <a:cubicBezTo>
                  <a:pt x="13353" y="2694"/>
                  <a:pt x="13320" y="2710"/>
                  <a:pt x="13287" y="2710"/>
                </a:cubicBezTo>
                <a:cubicBezTo>
                  <a:pt x="13140" y="2759"/>
                  <a:pt x="13140" y="2759"/>
                  <a:pt x="13140" y="2759"/>
                </a:cubicBezTo>
                <a:cubicBezTo>
                  <a:pt x="13124" y="2759"/>
                  <a:pt x="13108" y="2759"/>
                  <a:pt x="13092" y="2775"/>
                </a:cubicBezTo>
                <a:cubicBezTo>
                  <a:pt x="13026" y="2775"/>
                  <a:pt x="13026" y="2775"/>
                  <a:pt x="13026" y="2775"/>
                </a:cubicBezTo>
                <a:cubicBezTo>
                  <a:pt x="12977" y="2791"/>
                  <a:pt x="12977" y="2791"/>
                  <a:pt x="12977" y="2791"/>
                </a:cubicBezTo>
                <a:cubicBezTo>
                  <a:pt x="12896" y="2824"/>
                  <a:pt x="12896" y="2824"/>
                  <a:pt x="12896" y="2824"/>
                </a:cubicBezTo>
                <a:cubicBezTo>
                  <a:pt x="12814" y="2840"/>
                  <a:pt x="12814" y="2840"/>
                  <a:pt x="12814" y="2840"/>
                </a:cubicBezTo>
                <a:cubicBezTo>
                  <a:pt x="12748" y="2857"/>
                  <a:pt x="12748" y="2857"/>
                  <a:pt x="12748" y="2857"/>
                </a:cubicBezTo>
                <a:lnTo>
                  <a:pt x="12732" y="2857"/>
                </a:lnTo>
                <a:cubicBezTo>
                  <a:pt x="12716" y="2873"/>
                  <a:pt x="12716" y="2873"/>
                  <a:pt x="12700" y="2873"/>
                </a:cubicBezTo>
                <a:cubicBezTo>
                  <a:pt x="12683" y="2873"/>
                  <a:pt x="12651" y="2890"/>
                  <a:pt x="12651" y="2890"/>
                </a:cubicBezTo>
                <a:cubicBezTo>
                  <a:pt x="12634" y="2890"/>
                  <a:pt x="12634" y="2890"/>
                  <a:pt x="12634" y="2890"/>
                </a:cubicBezTo>
                <a:cubicBezTo>
                  <a:pt x="12618" y="2890"/>
                  <a:pt x="12618" y="2890"/>
                  <a:pt x="12618" y="2890"/>
                </a:cubicBezTo>
                <a:cubicBezTo>
                  <a:pt x="12536" y="2922"/>
                  <a:pt x="12536" y="2922"/>
                  <a:pt x="12536" y="2922"/>
                </a:cubicBezTo>
                <a:cubicBezTo>
                  <a:pt x="12439" y="2955"/>
                  <a:pt x="12439" y="2955"/>
                  <a:pt x="12439" y="2955"/>
                </a:cubicBezTo>
                <a:cubicBezTo>
                  <a:pt x="12406" y="2955"/>
                  <a:pt x="12406" y="2955"/>
                  <a:pt x="12406" y="2955"/>
                </a:cubicBezTo>
                <a:cubicBezTo>
                  <a:pt x="12357" y="2971"/>
                  <a:pt x="12357" y="2971"/>
                  <a:pt x="12357" y="2971"/>
                </a:cubicBezTo>
                <a:cubicBezTo>
                  <a:pt x="12291" y="3003"/>
                  <a:pt x="12291" y="3003"/>
                  <a:pt x="12291" y="3003"/>
                </a:cubicBezTo>
                <a:cubicBezTo>
                  <a:pt x="12275" y="3003"/>
                  <a:pt x="12259" y="3003"/>
                  <a:pt x="12243" y="3020"/>
                </a:cubicBezTo>
                <a:cubicBezTo>
                  <a:pt x="12226" y="3020"/>
                  <a:pt x="12194" y="3036"/>
                  <a:pt x="12177" y="3036"/>
                </a:cubicBezTo>
                <a:cubicBezTo>
                  <a:pt x="12161" y="3053"/>
                  <a:pt x="12144" y="3053"/>
                  <a:pt x="12128" y="3053"/>
                </a:cubicBezTo>
                <a:cubicBezTo>
                  <a:pt x="12112" y="3069"/>
                  <a:pt x="12079" y="3069"/>
                  <a:pt x="12063" y="3085"/>
                </a:cubicBezTo>
                <a:cubicBezTo>
                  <a:pt x="12014" y="3102"/>
                  <a:pt x="12014" y="3102"/>
                  <a:pt x="12014" y="3102"/>
                </a:cubicBezTo>
                <a:cubicBezTo>
                  <a:pt x="11998" y="3102"/>
                  <a:pt x="11998" y="3118"/>
                  <a:pt x="11981" y="3118"/>
                </a:cubicBezTo>
                <a:cubicBezTo>
                  <a:pt x="11981" y="3118"/>
                  <a:pt x="11965" y="3118"/>
                  <a:pt x="11949" y="3134"/>
                </a:cubicBezTo>
                <a:cubicBezTo>
                  <a:pt x="11899" y="3151"/>
                  <a:pt x="11899" y="3151"/>
                  <a:pt x="11899" y="3151"/>
                </a:cubicBezTo>
                <a:cubicBezTo>
                  <a:pt x="11867" y="3167"/>
                  <a:pt x="11867" y="3167"/>
                  <a:pt x="11867" y="3167"/>
                </a:cubicBezTo>
                <a:cubicBezTo>
                  <a:pt x="11818" y="3183"/>
                  <a:pt x="11818" y="3183"/>
                  <a:pt x="11818" y="3183"/>
                </a:cubicBezTo>
                <a:cubicBezTo>
                  <a:pt x="11802" y="3183"/>
                  <a:pt x="11802" y="3199"/>
                  <a:pt x="11786" y="3199"/>
                </a:cubicBezTo>
                <a:cubicBezTo>
                  <a:pt x="11786" y="3199"/>
                  <a:pt x="11769" y="3199"/>
                  <a:pt x="11769" y="3216"/>
                </a:cubicBezTo>
                <a:cubicBezTo>
                  <a:pt x="11753" y="3216"/>
                  <a:pt x="11753" y="3216"/>
                  <a:pt x="11736" y="3216"/>
                </a:cubicBezTo>
                <a:cubicBezTo>
                  <a:pt x="11687" y="3248"/>
                  <a:pt x="11687" y="3248"/>
                  <a:pt x="11687" y="3248"/>
                </a:cubicBezTo>
                <a:lnTo>
                  <a:pt x="11671" y="3248"/>
                </a:lnTo>
                <a:cubicBezTo>
                  <a:pt x="11671" y="3248"/>
                  <a:pt x="11638" y="3265"/>
                  <a:pt x="11638" y="3281"/>
                </a:cubicBezTo>
                <a:cubicBezTo>
                  <a:pt x="11590" y="3298"/>
                  <a:pt x="11590" y="3298"/>
                  <a:pt x="11590" y="3298"/>
                </a:cubicBezTo>
                <a:cubicBezTo>
                  <a:pt x="11541" y="3330"/>
                  <a:pt x="11541" y="3330"/>
                  <a:pt x="11541" y="3330"/>
                </a:cubicBezTo>
                <a:cubicBezTo>
                  <a:pt x="11491" y="3347"/>
                  <a:pt x="11491" y="3347"/>
                  <a:pt x="11491" y="3347"/>
                </a:cubicBezTo>
                <a:cubicBezTo>
                  <a:pt x="11426" y="3379"/>
                  <a:pt x="11426" y="3379"/>
                  <a:pt x="11426" y="3379"/>
                </a:cubicBezTo>
                <a:cubicBezTo>
                  <a:pt x="11394" y="3395"/>
                  <a:pt x="11361" y="3428"/>
                  <a:pt x="11329" y="3444"/>
                </a:cubicBezTo>
                <a:cubicBezTo>
                  <a:pt x="11296" y="3460"/>
                  <a:pt x="11263" y="3476"/>
                  <a:pt x="11230" y="3509"/>
                </a:cubicBezTo>
                <a:cubicBezTo>
                  <a:pt x="11198" y="3525"/>
                  <a:pt x="11165" y="3541"/>
                  <a:pt x="11133" y="3574"/>
                </a:cubicBezTo>
                <a:cubicBezTo>
                  <a:pt x="11100" y="3590"/>
                  <a:pt x="11084" y="3623"/>
                  <a:pt x="11051" y="3639"/>
                </a:cubicBezTo>
                <a:cubicBezTo>
                  <a:pt x="11018" y="3655"/>
                  <a:pt x="10985" y="3688"/>
                  <a:pt x="10969" y="3704"/>
                </a:cubicBezTo>
                <a:cubicBezTo>
                  <a:pt x="10937" y="3737"/>
                  <a:pt x="10904" y="3754"/>
                  <a:pt x="10888" y="3786"/>
                </a:cubicBezTo>
                <a:cubicBezTo>
                  <a:pt x="10855" y="3803"/>
                  <a:pt x="10839" y="3835"/>
                  <a:pt x="10806" y="3868"/>
                </a:cubicBezTo>
                <a:cubicBezTo>
                  <a:pt x="10789" y="3884"/>
                  <a:pt x="10757" y="3917"/>
                  <a:pt x="10741" y="3949"/>
                </a:cubicBezTo>
                <a:lnTo>
                  <a:pt x="10741" y="3949"/>
                </a:lnTo>
                <a:cubicBezTo>
                  <a:pt x="10741" y="3966"/>
                  <a:pt x="10724" y="3966"/>
                  <a:pt x="10724" y="3966"/>
                </a:cubicBezTo>
                <a:lnTo>
                  <a:pt x="10708" y="3982"/>
                </a:lnTo>
                <a:cubicBezTo>
                  <a:pt x="10692" y="4015"/>
                  <a:pt x="10692" y="4015"/>
                  <a:pt x="10692" y="4015"/>
                </a:cubicBezTo>
                <a:lnTo>
                  <a:pt x="10692" y="4015"/>
                </a:lnTo>
                <a:cubicBezTo>
                  <a:pt x="10692" y="4015"/>
                  <a:pt x="10692" y="4031"/>
                  <a:pt x="10676" y="4031"/>
                </a:cubicBezTo>
                <a:cubicBezTo>
                  <a:pt x="10659" y="4064"/>
                  <a:pt x="10659" y="4064"/>
                  <a:pt x="10659" y="4064"/>
                </a:cubicBezTo>
                <a:cubicBezTo>
                  <a:pt x="10643" y="4096"/>
                  <a:pt x="10643" y="4096"/>
                  <a:pt x="10643" y="4096"/>
                </a:cubicBezTo>
                <a:lnTo>
                  <a:pt x="10643" y="4096"/>
                </a:lnTo>
                <a:lnTo>
                  <a:pt x="10643" y="4096"/>
                </a:lnTo>
                <a:cubicBezTo>
                  <a:pt x="10610" y="4162"/>
                  <a:pt x="10610" y="4162"/>
                  <a:pt x="10610" y="4162"/>
                </a:cubicBezTo>
                <a:cubicBezTo>
                  <a:pt x="10610" y="4162"/>
                  <a:pt x="10594" y="4162"/>
                  <a:pt x="10594" y="4178"/>
                </a:cubicBezTo>
                <a:lnTo>
                  <a:pt x="10594" y="4178"/>
                </a:lnTo>
                <a:cubicBezTo>
                  <a:pt x="10594" y="4194"/>
                  <a:pt x="10594" y="4194"/>
                  <a:pt x="10594" y="4194"/>
                </a:cubicBezTo>
                <a:cubicBezTo>
                  <a:pt x="10594" y="4194"/>
                  <a:pt x="10577" y="4194"/>
                  <a:pt x="10577" y="4211"/>
                </a:cubicBezTo>
                <a:lnTo>
                  <a:pt x="10577" y="4211"/>
                </a:lnTo>
                <a:cubicBezTo>
                  <a:pt x="10577" y="4227"/>
                  <a:pt x="10577" y="4227"/>
                  <a:pt x="10577" y="4227"/>
                </a:cubicBezTo>
                <a:lnTo>
                  <a:pt x="10561" y="4243"/>
                </a:lnTo>
                <a:lnTo>
                  <a:pt x="10561" y="4243"/>
                </a:lnTo>
                <a:cubicBezTo>
                  <a:pt x="10545" y="4292"/>
                  <a:pt x="10545" y="4292"/>
                  <a:pt x="10545" y="4292"/>
                </a:cubicBezTo>
                <a:cubicBezTo>
                  <a:pt x="10545" y="4308"/>
                  <a:pt x="10545" y="4308"/>
                  <a:pt x="10545" y="4308"/>
                </a:cubicBezTo>
                <a:lnTo>
                  <a:pt x="10528" y="4325"/>
                </a:lnTo>
                <a:lnTo>
                  <a:pt x="10528" y="4325"/>
                </a:lnTo>
                <a:cubicBezTo>
                  <a:pt x="10528" y="4341"/>
                  <a:pt x="10528" y="4341"/>
                  <a:pt x="10528" y="4341"/>
                </a:cubicBezTo>
                <a:cubicBezTo>
                  <a:pt x="10512" y="4390"/>
                  <a:pt x="10512" y="4390"/>
                  <a:pt x="10512" y="4390"/>
                </a:cubicBezTo>
                <a:cubicBezTo>
                  <a:pt x="10496" y="4439"/>
                  <a:pt x="10496" y="4439"/>
                  <a:pt x="10496" y="4439"/>
                </a:cubicBezTo>
                <a:cubicBezTo>
                  <a:pt x="10496" y="4472"/>
                  <a:pt x="10496" y="4472"/>
                  <a:pt x="10496" y="4472"/>
                </a:cubicBezTo>
                <a:lnTo>
                  <a:pt x="10496" y="4472"/>
                </a:lnTo>
                <a:lnTo>
                  <a:pt x="10496" y="4488"/>
                </a:lnTo>
                <a:cubicBezTo>
                  <a:pt x="10480" y="4537"/>
                  <a:pt x="10480" y="4537"/>
                  <a:pt x="10480" y="4537"/>
                </a:cubicBezTo>
                <a:lnTo>
                  <a:pt x="10480" y="4553"/>
                </a:lnTo>
                <a:cubicBezTo>
                  <a:pt x="10480" y="4553"/>
                  <a:pt x="10480" y="4553"/>
                  <a:pt x="10480" y="4570"/>
                </a:cubicBezTo>
                <a:cubicBezTo>
                  <a:pt x="10480" y="4586"/>
                  <a:pt x="10480" y="4586"/>
                  <a:pt x="10480" y="4586"/>
                </a:cubicBezTo>
                <a:cubicBezTo>
                  <a:pt x="10480" y="4602"/>
                  <a:pt x="10480" y="4602"/>
                  <a:pt x="10480" y="4619"/>
                </a:cubicBezTo>
                <a:lnTo>
                  <a:pt x="10480" y="4635"/>
                </a:lnTo>
                <a:cubicBezTo>
                  <a:pt x="10480" y="4652"/>
                  <a:pt x="10480" y="4652"/>
                  <a:pt x="10480" y="4668"/>
                </a:cubicBezTo>
                <a:cubicBezTo>
                  <a:pt x="10480" y="4700"/>
                  <a:pt x="10480" y="4700"/>
                  <a:pt x="10480" y="4700"/>
                </a:cubicBezTo>
                <a:lnTo>
                  <a:pt x="10480" y="4700"/>
                </a:lnTo>
                <a:cubicBezTo>
                  <a:pt x="10480" y="4717"/>
                  <a:pt x="10480" y="4717"/>
                  <a:pt x="10480" y="4717"/>
                </a:cubicBezTo>
                <a:cubicBezTo>
                  <a:pt x="10480" y="4733"/>
                  <a:pt x="10480" y="4733"/>
                  <a:pt x="10480" y="4733"/>
                </a:cubicBezTo>
                <a:cubicBezTo>
                  <a:pt x="10480" y="4733"/>
                  <a:pt x="10480" y="4733"/>
                  <a:pt x="10480" y="4749"/>
                </a:cubicBezTo>
                <a:cubicBezTo>
                  <a:pt x="10480" y="4749"/>
                  <a:pt x="10480" y="4749"/>
                  <a:pt x="10480" y="4765"/>
                </a:cubicBezTo>
                <a:lnTo>
                  <a:pt x="10480" y="4765"/>
                </a:lnTo>
                <a:cubicBezTo>
                  <a:pt x="10480" y="4782"/>
                  <a:pt x="10480" y="4782"/>
                  <a:pt x="10480" y="4782"/>
                </a:cubicBezTo>
                <a:lnTo>
                  <a:pt x="10480" y="4798"/>
                </a:lnTo>
                <a:lnTo>
                  <a:pt x="10480" y="4814"/>
                </a:lnTo>
                <a:cubicBezTo>
                  <a:pt x="10480" y="4831"/>
                  <a:pt x="10480" y="4831"/>
                  <a:pt x="10480" y="4831"/>
                </a:cubicBezTo>
                <a:lnTo>
                  <a:pt x="10480" y="4847"/>
                </a:lnTo>
                <a:cubicBezTo>
                  <a:pt x="10480" y="4864"/>
                  <a:pt x="10480" y="4864"/>
                  <a:pt x="10496" y="4880"/>
                </a:cubicBezTo>
                <a:cubicBezTo>
                  <a:pt x="10496" y="4880"/>
                  <a:pt x="10496" y="4896"/>
                  <a:pt x="10496" y="4913"/>
                </a:cubicBezTo>
                <a:cubicBezTo>
                  <a:pt x="10496" y="4929"/>
                  <a:pt x="10496" y="4929"/>
                  <a:pt x="10496" y="4929"/>
                </a:cubicBezTo>
                <a:lnTo>
                  <a:pt x="10496" y="4945"/>
                </a:lnTo>
                <a:lnTo>
                  <a:pt x="10496" y="4961"/>
                </a:lnTo>
                <a:cubicBezTo>
                  <a:pt x="10512" y="5010"/>
                  <a:pt x="10512" y="5010"/>
                  <a:pt x="10512" y="5010"/>
                </a:cubicBezTo>
                <a:cubicBezTo>
                  <a:pt x="10528" y="5043"/>
                  <a:pt x="10528" y="5043"/>
                  <a:pt x="10528" y="5043"/>
                </a:cubicBezTo>
                <a:cubicBezTo>
                  <a:pt x="10528" y="5076"/>
                  <a:pt x="10528" y="5076"/>
                  <a:pt x="10528" y="5076"/>
                </a:cubicBezTo>
                <a:cubicBezTo>
                  <a:pt x="10561" y="5125"/>
                  <a:pt x="10561" y="5125"/>
                  <a:pt x="10561" y="5125"/>
                </a:cubicBezTo>
                <a:cubicBezTo>
                  <a:pt x="10561" y="5141"/>
                  <a:pt x="10561" y="5157"/>
                  <a:pt x="10577" y="5174"/>
                </a:cubicBezTo>
                <a:cubicBezTo>
                  <a:pt x="10577" y="5206"/>
                  <a:pt x="10594" y="5222"/>
                  <a:pt x="10594" y="5239"/>
                </a:cubicBezTo>
                <a:cubicBezTo>
                  <a:pt x="10610" y="5255"/>
                  <a:pt x="10610" y="5272"/>
                  <a:pt x="10626" y="5288"/>
                </a:cubicBezTo>
                <a:cubicBezTo>
                  <a:pt x="10643" y="5304"/>
                  <a:pt x="10643" y="5337"/>
                  <a:pt x="10659" y="5353"/>
                </a:cubicBezTo>
                <a:cubicBezTo>
                  <a:pt x="10659" y="5353"/>
                  <a:pt x="10659" y="5370"/>
                  <a:pt x="10676" y="5386"/>
                </a:cubicBezTo>
                <a:lnTo>
                  <a:pt x="10692" y="5402"/>
                </a:lnTo>
                <a:cubicBezTo>
                  <a:pt x="10692" y="5418"/>
                  <a:pt x="10708" y="5418"/>
                  <a:pt x="10708" y="5435"/>
                </a:cubicBezTo>
                <a:cubicBezTo>
                  <a:pt x="10724" y="5467"/>
                  <a:pt x="10724" y="5467"/>
                  <a:pt x="10724" y="5467"/>
                </a:cubicBezTo>
                <a:lnTo>
                  <a:pt x="10724" y="5467"/>
                </a:lnTo>
                <a:cubicBezTo>
                  <a:pt x="10724" y="5467"/>
                  <a:pt x="10724" y="5467"/>
                  <a:pt x="10741" y="5484"/>
                </a:cubicBezTo>
                <a:lnTo>
                  <a:pt x="10741" y="5484"/>
                </a:lnTo>
                <a:lnTo>
                  <a:pt x="10757" y="5517"/>
                </a:lnTo>
                <a:cubicBezTo>
                  <a:pt x="10773" y="5533"/>
                  <a:pt x="10773" y="5533"/>
                  <a:pt x="10773" y="5533"/>
                </a:cubicBezTo>
                <a:cubicBezTo>
                  <a:pt x="10789" y="5549"/>
                  <a:pt x="10789" y="5549"/>
                  <a:pt x="10789" y="5549"/>
                </a:cubicBezTo>
                <a:lnTo>
                  <a:pt x="10789" y="5566"/>
                </a:lnTo>
                <a:cubicBezTo>
                  <a:pt x="10789" y="5566"/>
                  <a:pt x="10806" y="5566"/>
                  <a:pt x="10806" y="5582"/>
                </a:cubicBezTo>
                <a:cubicBezTo>
                  <a:pt x="10822" y="5614"/>
                  <a:pt x="10822" y="5614"/>
                  <a:pt x="10822" y="5614"/>
                </a:cubicBezTo>
                <a:cubicBezTo>
                  <a:pt x="10839" y="5614"/>
                  <a:pt x="10839" y="5631"/>
                  <a:pt x="10855" y="5631"/>
                </a:cubicBezTo>
                <a:cubicBezTo>
                  <a:pt x="10855" y="5647"/>
                  <a:pt x="10855" y="5647"/>
                  <a:pt x="10871" y="5663"/>
                </a:cubicBezTo>
                <a:cubicBezTo>
                  <a:pt x="10871" y="5680"/>
                  <a:pt x="10888" y="5680"/>
                  <a:pt x="10888" y="5696"/>
                </a:cubicBezTo>
                <a:cubicBezTo>
                  <a:pt x="10920" y="5729"/>
                  <a:pt x="10920" y="5729"/>
                  <a:pt x="10920" y="5729"/>
                </a:cubicBezTo>
                <a:cubicBezTo>
                  <a:pt x="10920" y="5729"/>
                  <a:pt x="10920" y="5729"/>
                  <a:pt x="10937" y="5729"/>
                </a:cubicBezTo>
                <a:cubicBezTo>
                  <a:pt x="10937" y="5745"/>
                  <a:pt x="10937" y="5745"/>
                  <a:pt x="10937" y="5745"/>
                </a:cubicBezTo>
                <a:cubicBezTo>
                  <a:pt x="11002" y="5810"/>
                  <a:pt x="11002" y="5810"/>
                  <a:pt x="11002" y="5810"/>
                </a:cubicBezTo>
                <a:cubicBezTo>
                  <a:pt x="11018" y="5843"/>
                  <a:pt x="11018" y="5843"/>
                  <a:pt x="11018" y="5843"/>
                </a:cubicBezTo>
                <a:cubicBezTo>
                  <a:pt x="11051" y="5859"/>
                  <a:pt x="11051" y="5859"/>
                  <a:pt x="11051" y="5859"/>
                </a:cubicBezTo>
                <a:cubicBezTo>
                  <a:pt x="11100" y="5925"/>
                  <a:pt x="11100" y="5925"/>
                  <a:pt x="11100" y="5925"/>
                </a:cubicBezTo>
                <a:cubicBezTo>
                  <a:pt x="11165" y="5974"/>
                  <a:pt x="11165" y="5974"/>
                  <a:pt x="11165" y="5974"/>
                </a:cubicBezTo>
                <a:cubicBezTo>
                  <a:pt x="11165" y="5990"/>
                  <a:pt x="11181" y="5990"/>
                  <a:pt x="11181" y="5990"/>
                </a:cubicBezTo>
                <a:cubicBezTo>
                  <a:pt x="11181" y="6006"/>
                  <a:pt x="11198" y="6006"/>
                  <a:pt x="11198" y="6006"/>
                </a:cubicBezTo>
                <a:lnTo>
                  <a:pt x="11214" y="6023"/>
                </a:lnTo>
                <a:lnTo>
                  <a:pt x="11230" y="6039"/>
                </a:lnTo>
                <a:cubicBezTo>
                  <a:pt x="11296" y="6088"/>
                  <a:pt x="11296" y="6088"/>
                  <a:pt x="11296" y="6088"/>
                </a:cubicBezTo>
                <a:cubicBezTo>
                  <a:pt x="11296" y="6104"/>
                  <a:pt x="11312" y="6104"/>
                  <a:pt x="11312" y="6104"/>
                </a:cubicBezTo>
                <a:cubicBezTo>
                  <a:pt x="11312" y="6120"/>
                  <a:pt x="11329" y="6120"/>
                  <a:pt x="11329" y="6120"/>
                </a:cubicBezTo>
                <a:cubicBezTo>
                  <a:pt x="11345" y="6137"/>
                  <a:pt x="11345" y="6137"/>
                  <a:pt x="11345" y="6137"/>
                </a:cubicBezTo>
                <a:lnTo>
                  <a:pt x="11361" y="6153"/>
                </a:lnTo>
                <a:cubicBezTo>
                  <a:pt x="11410" y="6186"/>
                  <a:pt x="11410" y="6186"/>
                  <a:pt x="11410" y="6186"/>
                </a:cubicBezTo>
                <a:lnTo>
                  <a:pt x="11410" y="6186"/>
                </a:lnTo>
                <a:cubicBezTo>
                  <a:pt x="11410" y="6202"/>
                  <a:pt x="11426" y="6202"/>
                  <a:pt x="11426" y="6202"/>
                </a:cubicBezTo>
                <a:lnTo>
                  <a:pt x="11508" y="6267"/>
                </a:lnTo>
                <a:cubicBezTo>
                  <a:pt x="11508" y="6267"/>
                  <a:pt x="11524" y="6267"/>
                  <a:pt x="11524" y="6284"/>
                </a:cubicBezTo>
                <a:lnTo>
                  <a:pt x="11541" y="6284"/>
                </a:lnTo>
                <a:cubicBezTo>
                  <a:pt x="11557" y="6300"/>
                  <a:pt x="11557" y="6300"/>
                  <a:pt x="11557" y="6300"/>
                </a:cubicBezTo>
                <a:cubicBezTo>
                  <a:pt x="11622" y="6349"/>
                  <a:pt x="11622" y="6349"/>
                  <a:pt x="11622" y="6349"/>
                </a:cubicBezTo>
                <a:cubicBezTo>
                  <a:pt x="11622" y="6349"/>
                  <a:pt x="11638" y="6349"/>
                  <a:pt x="11638" y="6365"/>
                </a:cubicBezTo>
                <a:cubicBezTo>
                  <a:pt x="11655" y="6365"/>
                  <a:pt x="11655" y="6365"/>
                  <a:pt x="11655" y="6382"/>
                </a:cubicBezTo>
                <a:cubicBezTo>
                  <a:pt x="11736" y="6431"/>
                  <a:pt x="11736" y="6431"/>
                  <a:pt x="11736" y="6431"/>
                </a:cubicBezTo>
                <a:cubicBezTo>
                  <a:pt x="11786" y="6447"/>
                  <a:pt x="11786" y="6447"/>
                  <a:pt x="11786" y="6447"/>
                </a:cubicBezTo>
                <a:cubicBezTo>
                  <a:pt x="11786" y="6463"/>
                  <a:pt x="11786" y="6463"/>
                  <a:pt x="11802" y="6463"/>
                </a:cubicBezTo>
                <a:lnTo>
                  <a:pt x="11802" y="6463"/>
                </a:lnTo>
                <a:cubicBezTo>
                  <a:pt x="11818" y="6480"/>
                  <a:pt x="11818" y="6480"/>
                  <a:pt x="11818" y="6480"/>
                </a:cubicBezTo>
                <a:cubicBezTo>
                  <a:pt x="11883" y="6512"/>
                  <a:pt x="11949" y="6545"/>
                  <a:pt x="11998" y="6594"/>
                </a:cubicBezTo>
                <a:cubicBezTo>
                  <a:pt x="12063" y="6627"/>
                  <a:pt x="12128" y="6659"/>
                  <a:pt x="12177" y="6692"/>
                </a:cubicBezTo>
                <a:cubicBezTo>
                  <a:pt x="12243" y="6724"/>
                  <a:pt x="12308" y="6757"/>
                  <a:pt x="12373" y="6790"/>
                </a:cubicBezTo>
                <a:cubicBezTo>
                  <a:pt x="12439" y="6822"/>
                  <a:pt x="12504" y="6855"/>
                  <a:pt x="12569" y="6888"/>
                </a:cubicBezTo>
                <a:cubicBezTo>
                  <a:pt x="12716" y="6953"/>
                  <a:pt x="12847" y="7018"/>
                  <a:pt x="12993" y="7067"/>
                </a:cubicBezTo>
                <a:cubicBezTo>
                  <a:pt x="13140" y="7133"/>
                  <a:pt x="13304" y="7181"/>
                  <a:pt x="13450" y="7247"/>
                </a:cubicBezTo>
                <a:cubicBezTo>
                  <a:pt x="13597" y="7296"/>
                  <a:pt x="13761" y="7345"/>
                  <a:pt x="13924" y="7394"/>
                </a:cubicBezTo>
                <a:cubicBezTo>
                  <a:pt x="14071" y="7443"/>
                  <a:pt x="14234" y="7492"/>
                  <a:pt x="14398" y="7525"/>
                </a:cubicBezTo>
                <a:cubicBezTo>
                  <a:pt x="14561" y="7557"/>
                  <a:pt x="14740" y="7606"/>
                  <a:pt x="14903" y="7638"/>
                </a:cubicBezTo>
                <a:cubicBezTo>
                  <a:pt x="15067" y="7671"/>
                  <a:pt x="15230" y="7704"/>
                  <a:pt x="15409" y="7737"/>
                </a:cubicBezTo>
                <a:cubicBezTo>
                  <a:pt x="15573" y="7753"/>
                  <a:pt x="15736" y="7786"/>
                  <a:pt x="15916" y="7802"/>
                </a:cubicBezTo>
                <a:cubicBezTo>
                  <a:pt x="16079" y="7834"/>
                  <a:pt x="16242" y="7851"/>
                  <a:pt x="16405" y="7867"/>
                </a:cubicBezTo>
                <a:cubicBezTo>
                  <a:pt x="16536" y="7883"/>
                  <a:pt x="16536" y="7883"/>
                  <a:pt x="16536" y="7883"/>
                </a:cubicBezTo>
                <a:cubicBezTo>
                  <a:pt x="16552" y="7883"/>
                  <a:pt x="16552" y="7883"/>
                  <a:pt x="16569" y="7883"/>
                </a:cubicBezTo>
                <a:cubicBezTo>
                  <a:pt x="16585" y="7883"/>
                  <a:pt x="16585" y="7883"/>
                  <a:pt x="16601" y="7883"/>
                </a:cubicBezTo>
                <a:cubicBezTo>
                  <a:pt x="16601" y="7883"/>
                  <a:pt x="16650" y="7883"/>
                  <a:pt x="16666" y="7883"/>
                </a:cubicBezTo>
                <a:cubicBezTo>
                  <a:pt x="16781" y="7900"/>
                  <a:pt x="16781" y="7900"/>
                  <a:pt x="16781" y="7900"/>
                </a:cubicBezTo>
                <a:cubicBezTo>
                  <a:pt x="16797" y="7900"/>
                  <a:pt x="16814" y="7900"/>
                  <a:pt x="16814" y="7900"/>
                </a:cubicBezTo>
                <a:cubicBezTo>
                  <a:pt x="16830" y="7900"/>
                  <a:pt x="16846" y="7900"/>
                  <a:pt x="16846" y="7900"/>
                </a:cubicBezTo>
                <a:cubicBezTo>
                  <a:pt x="16879" y="7900"/>
                  <a:pt x="16879" y="7900"/>
                  <a:pt x="16879" y="7900"/>
                </a:cubicBezTo>
                <a:cubicBezTo>
                  <a:pt x="16895" y="7900"/>
                  <a:pt x="16895" y="7900"/>
                  <a:pt x="16911" y="7900"/>
                </a:cubicBezTo>
                <a:cubicBezTo>
                  <a:pt x="17091" y="7916"/>
                  <a:pt x="17091" y="7916"/>
                  <a:pt x="17091" y="7916"/>
                </a:cubicBezTo>
                <a:cubicBezTo>
                  <a:pt x="17123" y="7916"/>
                  <a:pt x="17123" y="7916"/>
                  <a:pt x="17123" y="7916"/>
                </a:cubicBezTo>
                <a:cubicBezTo>
                  <a:pt x="17156" y="7916"/>
                  <a:pt x="17156" y="7916"/>
                  <a:pt x="17156" y="7916"/>
                </a:cubicBezTo>
                <a:cubicBezTo>
                  <a:pt x="17401" y="7932"/>
                  <a:pt x="17401" y="7932"/>
                  <a:pt x="17401" y="7932"/>
                </a:cubicBezTo>
                <a:cubicBezTo>
                  <a:pt x="17401" y="7932"/>
                  <a:pt x="17417" y="7932"/>
                  <a:pt x="17434" y="7932"/>
                </a:cubicBezTo>
                <a:lnTo>
                  <a:pt x="17450" y="7932"/>
                </a:lnTo>
                <a:cubicBezTo>
                  <a:pt x="17467" y="7932"/>
                  <a:pt x="17483" y="7932"/>
                  <a:pt x="17483" y="7932"/>
                </a:cubicBezTo>
                <a:cubicBezTo>
                  <a:pt x="17515" y="7932"/>
                  <a:pt x="17515" y="7932"/>
                  <a:pt x="17515" y="7932"/>
                </a:cubicBezTo>
                <a:cubicBezTo>
                  <a:pt x="17630" y="7932"/>
                  <a:pt x="17630" y="7932"/>
                  <a:pt x="17630" y="7932"/>
                </a:cubicBezTo>
                <a:cubicBezTo>
                  <a:pt x="17744" y="7932"/>
                  <a:pt x="17744" y="7932"/>
                  <a:pt x="17744" y="7932"/>
                </a:cubicBezTo>
                <a:cubicBezTo>
                  <a:pt x="17760" y="7932"/>
                  <a:pt x="17760" y="7932"/>
                  <a:pt x="17776" y="7932"/>
                </a:cubicBezTo>
                <a:cubicBezTo>
                  <a:pt x="17776" y="7932"/>
                  <a:pt x="17793" y="7932"/>
                  <a:pt x="17809" y="7932"/>
                </a:cubicBezTo>
                <a:cubicBezTo>
                  <a:pt x="17858" y="7932"/>
                  <a:pt x="17858" y="7932"/>
                  <a:pt x="17858" y="7932"/>
                </a:cubicBezTo>
                <a:cubicBezTo>
                  <a:pt x="18087" y="7932"/>
                  <a:pt x="18087" y="7932"/>
                  <a:pt x="18087" y="7932"/>
                </a:cubicBezTo>
                <a:cubicBezTo>
                  <a:pt x="18299" y="7932"/>
                  <a:pt x="18299" y="7932"/>
                  <a:pt x="18299" y="7932"/>
                </a:cubicBezTo>
                <a:cubicBezTo>
                  <a:pt x="18315" y="7932"/>
                  <a:pt x="18332" y="7932"/>
                  <a:pt x="18332" y="7932"/>
                </a:cubicBezTo>
                <a:cubicBezTo>
                  <a:pt x="18364" y="7932"/>
                  <a:pt x="18364" y="7932"/>
                  <a:pt x="18364" y="7932"/>
                </a:cubicBezTo>
                <a:cubicBezTo>
                  <a:pt x="18364" y="7932"/>
                  <a:pt x="18381" y="7932"/>
                  <a:pt x="18397" y="7932"/>
                </a:cubicBezTo>
                <a:lnTo>
                  <a:pt x="18413" y="7932"/>
                </a:lnTo>
                <a:cubicBezTo>
                  <a:pt x="18528" y="7932"/>
                  <a:pt x="18528" y="7932"/>
                  <a:pt x="18528" y="7932"/>
                </a:cubicBezTo>
                <a:cubicBezTo>
                  <a:pt x="18544" y="7932"/>
                  <a:pt x="18560" y="7932"/>
                  <a:pt x="18577" y="7932"/>
                </a:cubicBezTo>
                <a:cubicBezTo>
                  <a:pt x="18625" y="7932"/>
                  <a:pt x="18625" y="7932"/>
                  <a:pt x="18625" y="7932"/>
                </a:cubicBezTo>
                <a:cubicBezTo>
                  <a:pt x="18642" y="7932"/>
                  <a:pt x="18674" y="7932"/>
                  <a:pt x="18690" y="7932"/>
                </a:cubicBezTo>
                <a:cubicBezTo>
                  <a:pt x="18707" y="7932"/>
                  <a:pt x="18723" y="7916"/>
                  <a:pt x="18740" y="7916"/>
                </a:cubicBezTo>
                <a:cubicBezTo>
                  <a:pt x="18952" y="7916"/>
                  <a:pt x="18952" y="7916"/>
                  <a:pt x="18952" y="7916"/>
                </a:cubicBezTo>
                <a:lnTo>
                  <a:pt x="19001" y="7916"/>
                </a:lnTo>
                <a:cubicBezTo>
                  <a:pt x="19017" y="7916"/>
                  <a:pt x="19017" y="7916"/>
                  <a:pt x="19034" y="7916"/>
                </a:cubicBezTo>
                <a:lnTo>
                  <a:pt x="19050" y="7916"/>
                </a:lnTo>
                <a:cubicBezTo>
                  <a:pt x="19164" y="7900"/>
                  <a:pt x="19164" y="7900"/>
                  <a:pt x="19164" y="7900"/>
                </a:cubicBezTo>
                <a:cubicBezTo>
                  <a:pt x="19360" y="7900"/>
                  <a:pt x="19360" y="7900"/>
                  <a:pt x="19360" y="7900"/>
                </a:cubicBezTo>
                <a:cubicBezTo>
                  <a:pt x="19556" y="7883"/>
                  <a:pt x="19556" y="7883"/>
                  <a:pt x="19556" y="7883"/>
                </a:cubicBezTo>
                <a:cubicBezTo>
                  <a:pt x="19588" y="7883"/>
                  <a:pt x="19588" y="7883"/>
                  <a:pt x="19588" y="7883"/>
                </a:cubicBezTo>
                <a:cubicBezTo>
                  <a:pt x="19588" y="5794"/>
                  <a:pt x="19588" y="5794"/>
                  <a:pt x="19588" y="5794"/>
                </a:cubicBezTo>
                <a:cubicBezTo>
                  <a:pt x="19507" y="5794"/>
                  <a:pt x="19425" y="5810"/>
                  <a:pt x="19360" y="5810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49">
            <a:extLst>
              <a:ext uri="{FF2B5EF4-FFF2-40B4-BE49-F238E27FC236}">
                <a16:creationId xmlns:a16="http://schemas.microsoft.com/office/drawing/2014/main" id="{34EDE5BA-65B4-D8C4-661B-377F3EB81FDD}"/>
              </a:ext>
            </a:extLst>
          </p:cNvPr>
          <p:cNvSpPr/>
          <p:nvPr/>
        </p:nvSpPr>
        <p:spPr>
          <a:xfrm>
            <a:off x="7853882" y="3553976"/>
            <a:ext cx="3412250" cy="1266730"/>
          </a:xfrm>
          <a:prstGeom prst="roundRect">
            <a:avLst/>
          </a:prstGeom>
          <a:noFill/>
          <a:ln w="28575">
            <a:noFill/>
          </a:ln>
        </p:spPr>
        <p:txBody>
          <a:bodyPr wrap="square" lIns="64008" tIns="18288" rIns="64008" bIns="18288">
            <a:spAutoFit/>
          </a:bodyPr>
          <a:lstStyle/>
          <a:p>
            <a:pPr marL="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nification of all data teams</a:t>
            </a:r>
          </a:p>
          <a:p>
            <a:pPr marL="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Single platform for all workloads</a:t>
            </a:r>
          </a:p>
          <a:p>
            <a:pPr marL="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Near real time updates</a:t>
            </a:r>
          </a:p>
          <a:p>
            <a:pPr marL="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Write once in native format</a:t>
            </a:r>
          </a:p>
          <a:p>
            <a:pPr marL="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Access the data with popular tools </a:t>
            </a:r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D289357C-6032-5514-5DA2-B73FDD2E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0650" y="3461527"/>
            <a:ext cx="1168942" cy="1478153"/>
          </a:xfrm>
          <a:custGeom>
            <a:avLst/>
            <a:gdLst>
              <a:gd name="T0" fmla="*/ 930 w 1878"/>
              <a:gd name="T1" fmla="*/ 0 h 2367"/>
              <a:gd name="T2" fmla="*/ 930 w 1878"/>
              <a:gd name="T3" fmla="*/ 0 h 2367"/>
              <a:gd name="T4" fmla="*/ 0 w 1878"/>
              <a:gd name="T5" fmla="*/ 930 h 2367"/>
              <a:gd name="T6" fmla="*/ 16 w 1878"/>
              <a:gd name="T7" fmla="*/ 1158 h 2367"/>
              <a:gd name="T8" fmla="*/ 146 w 1878"/>
              <a:gd name="T9" fmla="*/ 1469 h 2367"/>
              <a:gd name="T10" fmla="*/ 930 w 1878"/>
              <a:gd name="T11" fmla="*/ 2366 h 2367"/>
              <a:gd name="T12" fmla="*/ 1730 w 1878"/>
              <a:gd name="T13" fmla="*/ 1469 h 2367"/>
              <a:gd name="T14" fmla="*/ 1844 w 1878"/>
              <a:gd name="T15" fmla="*/ 1158 h 2367"/>
              <a:gd name="T16" fmla="*/ 1877 w 1878"/>
              <a:gd name="T17" fmla="*/ 930 h 2367"/>
              <a:gd name="T18" fmla="*/ 930 w 1878"/>
              <a:gd name="T19" fmla="*/ 0 h 2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78" h="2367">
                <a:moveTo>
                  <a:pt x="930" y="0"/>
                </a:moveTo>
                <a:lnTo>
                  <a:pt x="930" y="0"/>
                </a:lnTo>
                <a:cubicBezTo>
                  <a:pt x="408" y="0"/>
                  <a:pt x="0" y="424"/>
                  <a:pt x="0" y="930"/>
                </a:cubicBezTo>
                <a:cubicBezTo>
                  <a:pt x="0" y="1011"/>
                  <a:pt x="0" y="1093"/>
                  <a:pt x="16" y="1158"/>
                </a:cubicBezTo>
                <a:cubicBezTo>
                  <a:pt x="48" y="1273"/>
                  <a:pt x="81" y="1354"/>
                  <a:pt x="146" y="1469"/>
                </a:cubicBezTo>
                <a:cubicBezTo>
                  <a:pt x="212" y="1583"/>
                  <a:pt x="309" y="1795"/>
                  <a:pt x="930" y="2366"/>
                </a:cubicBezTo>
                <a:cubicBezTo>
                  <a:pt x="1550" y="1795"/>
                  <a:pt x="1664" y="1583"/>
                  <a:pt x="1730" y="1469"/>
                </a:cubicBezTo>
                <a:cubicBezTo>
                  <a:pt x="1795" y="1354"/>
                  <a:pt x="1828" y="1273"/>
                  <a:pt x="1844" y="1158"/>
                </a:cubicBezTo>
                <a:cubicBezTo>
                  <a:pt x="1877" y="1093"/>
                  <a:pt x="1877" y="1011"/>
                  <a:pt x="1877" y="930"/>
                </a:cubicBezTo>
                <a:cubicBezTo>
                  <a:pt x="1877" y="424"/>
                  <a:pt x="1452" y="0"/>
                  <a:pt x="930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FE54D406-C763-09EF-9FCA-A5A842CA4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6470" y="3666429"/>
            <a:ext cx="782111" cy="984436"/>
          </a:xfrm>
          <a:custGeom>
            <a:avLst/>
            <a:gdLst>
              <a:gd name="T0" fmla="*/ 572 w 1160"/>
              <a:gd name="T1" fmla="*/ 0 h 1454"/>
              <a:gd name="T2" fmla="*/ 572 w 1160"/>
              <a:gd name="T3" fmla="*/ 0 h 1454"/>
              <a:gd name="T4" fmla="*/ 0 w 1160"/>
              <a:gd name="T5" fmla="*/ 588 h 1454"/>
              <a:gd name="T6" fmla="*/ 16 w 1160"/>
              <a:gd name="T7" fmla="*/ 719 h 1454"/>
              <a:gd name="T8" fmla="*/ 98 w 1160"/>
              <a:gd name="T9" fmla="*/ 915 h 1454"/>
              <a:gd name="T10" fmla="*/ 572 w 1160"/>
              <a:gd name="T11" fmla="*/ 1453 h 1454"/>
              <a:gd name="T12" fmla="*/ 1061 w 1160"/>
              <a:gd name="T13" fmla="*/ 915 h 1454"/>
              <a:gd name="T14" fmla="*/ 1143 w 1160"/>
              <a:gd name="T15" fmla="*/ 719 h 1454"/>
              <a:gd name="T16" fmla="*/ 1159 w 1160"/>
              <a:gd name="T17" fmla="*/ 588 h 1454"/>
              <a:gd name="T18" fmla="*/ 572 w 1160"/>
              <a:gd name="T19" fmla="*/ 0 h 1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60" h="1454">
                <a:moveTo>
                  <a:pt x="572" y="0"/>
                </a:moveTo>
                <a:lnTo>
                  <a:pt x="572" y="0"/>
                </a:lnTo>
                <a:cubicBezTo>
                  <a:pt x="261" y="0"/>
                  <a:pt x="0" y="262"/>
                  <a:pt x="0" y="588"/>
                </a:cubicBezTo>
                <a:cubicBezTo>
                  <a:pt x="0" y="637"/>
                  <a:pt x="0" y="670"/>
                  <a:pt x="16" y="719"/>
                </a:cubicBezTo>
                <a:cubicBezTo>
                  <a:pt x="33" y="784"/>
                  <a:pt x="49" y="849"/>
                  <a:pt x="98" y="915"/>
                </a:cubicBezTo>
                <a:cubicBezTo>
                  <a:pt x="131" y="980"/>
                  <a:pt x="196" y="1110"/>
                  <a:pt x="572" y="1453"/>
                </a:cubicBezTo>
                <a:cubicBezTo>
                  <a:pt x="963" y="1110"/>
                  <a:pt x="1029" y="980"/>
                  <a:pt x="1061" y="915"/>
                </a:cubicBezTo>
                <a:cubicBezTo>
                  <a:pt x="1110" y="849"/>
                  <a:pt x="1126" y="784"/>
                  <a:pt x="1143" y="719"/>
                </a:cubicBezTo>
                <a:cubicBezTo>
                  <a:pt x="1143" y="670"/>
                  <a:pt x="1159" y="637"/>
                  <a:pt x="1159" y="588"/>
                </a:cubicBezTo>
                <a:cubicBezTo>
                  <a:pt x="1159" y="262"/>
                  <a:pt x="898" y="0"/>
                  <a:pt x="572" y="0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0899942D-B9B4-D5F6-DD4C-E8C75324F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4744" y="1921864"/>
            <a:ext cx="889608" cy="1123580"/>
          </a:xfrm>
          <a:custGeom>
            <a:avLst/>
            <a:gdLst>
              <a:gd name="T0" fmla="*/ 784 w 1585"/>
              <a:gd name="T1" fmla="*/ 0 h 1991"/>
              <a:gd name="T2" fmla="*/ 784 w 1585"/>
              <a:gd name="T3" fmla="*/ 0 h 1991"/>
              <a:gd name="T4" fmla="*/ 0 w 1585"/>
              <a:gd name="T5" fmla="*/ 784 h 1991"/>
              <a:gd name="T6" fmla="*/ 17 w 1585"/>
              <a:gd name="T7" fmla="*/ 980 h 1991"/>
              <a:gd name="T8" fmla="*/ 131 w 1585"/>
              <a:gd name="T9" fmla="*/ 1240 h 1991"/>
              <a:gd name="T10" fmla="*/ 784 w 1585"/>
              <a:gd name="T11" fmla="*/ 1990 h 1991"/>
              <a:gd name="T12" fmla="*/ 1453 w 1585"/>
              <a:gd name="T13" fmla="*/ 1240 h 1991"/>
              <a:gd name="T14" fmla="*/ 1551 w 1585"/>
              <a:gd name="T15" fmla="*/ 980 h 1991"/>
              <a:gd name="T16" fmla="*/ 1584 w 1585"/>
              <a:gd name="T17" fmla="*/ 784 h 1991"/>
              <a:gd name="T18" fmla="*/ 784 w 1585"/>
              <a:gd name="T19" fmla="*/ 0 h 1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85" h="1991">
                <a:moveTo>
                  <a:pt x="784" y="0"/>
                </a:moveTo>
                <a:lnTo>
                  <a:pt x="784" y="0"/>
                </a:lnTo>
                <a:cubicBezTo>
                  <a:pt x="343" y="0"/>
                  <a:pt x="0" y="359"/>
                  <a:pt x="0" y="784"/>
                </a:cubicBezTo>
                <a:cubicBezTo>
                  <a:pt x="0" y="849"/>
                  <a:pt x="0" y="914"/>
                  <a:pt x="17" y="980"/>
                </a:cubicBezTo>
                <a:cubicBezTo>
                  <a:pt x="49" y="1077"/>
                  <a:pt x="66" y="1142"/>
                  <a:pt x="131" y="1240"/>
                </a:cubicBezTo>
                <a:cubicBezTo>
                  <a:pt x="180" y="1337"/>
                  <a:pt x="262" y="1501"/>
                  <a:pt x="784" y="1990"/>
                </a:cubicBezTo>
                <a:cubicBezTo>
                  <a:pt x="1306" y="1501"/>
                  <a:pt x="1388" y="1337"/>
                  <a:pt x="1453" y="1240"/>
                </a:cubicBezTo>
                <a:cubicBezTo>
                  <a:pt x="1502" y="1142"/>
                  <a:pt x="1535" y="1077"/>
                  <a:pt x="1551" y="980"/>
                </a:cubicBezTo>
                <a:cubicBezTo>
                  <a:pt x="1568" y="914"/>
                  <a:pt x="1584" y="849"/>
                  <a:pt x="1584" y="784"/>
                </a:cubicBezTo>
                <a:cubicBezTo>
                  <a:pt x="1584" y="359"/>
                  <a:pt x="1225" y="0"/>
                  <a:pt x="784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785D5F3-FD3D-AE5B-F3E2-CB4F004E27F1}"/>
              </a:ext>
            </a:extLst>
          </p:cNvPr>
          <p:cNvGrpSpPr/>
          <p:nvPr/>
        </p:nvGrpSpPr>
        <p:grpSpPr>
          <a:xfrm>
            <a:off x="3129742" y="2082918"/>
            <a:ext cx="559775" cy="704669"/>
            <a:chOff x="6256309" y="5418667"/>
            <a:chExt cx="1119550" cy="989811"/>
          </a:xfrm>
          <a:solidFill>
            <a:schemeClr val="accent1"/>
          </a:solidFill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4B7206C6-1C8C-7E16-2A5C-768EA3B6C8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6309" y="5418667"/>
              <a:ext cx="1119550" cy="989811"/>
            </a:xfrm>
            <a:custGeom>
              <a:avLst/>
              <a:gdLst>
                <a:gd name="T0" fmla="*/ 441 w 899"/>
                <a:gd name="T1" fmla="*/ 0 h 1127"/>
                <a:gd name="T2" fmla="*/ 441 w 899"/>
                <a:gd name="T3" fmla="*/ 0 h 1127"/>
                <a:gd name="T4" fmla="*/ 0 w 899"/>
                <a:gd name="T5" fmla="*/ 457 h 1127"/>
                <a:gd name="T6" fmla="*/ 0 w 899"/>
                <a:gd name="T7" fmla="*/ 555 h 1127"/>
                <a:gd name="T8" fmla="*/ 65 w 899"/>
                <a:gd name="T9" fmla="*/ 702 h 1127"/>
                <a:gd name="T10" fmla="*/ 441 w 899"/>
                <a:gd name="T11" fmla="*/ 1126 h 1127"/>
                <a:gd name="T12" fmla="*/ 816 w 899"/>
                <a:gd name="T13" fmla="*/ 702 h 1127"/>
                <a:gd name="T14" fmla="*/ 882 w 899"/>
                <a:gd name="T15" fmla="*/ 555 h 1127"/>
                <a:gd name="T16" fmla="*/ 898 w 899"/>
                <a:gd name="T17" fmla="*/ 457 h 1127"/>
                <a:gd name="T18" fmla="*/ 441 w 899"/>
                <a:gd name="T19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9" h="1127">
                  <a:moveTo>
                    <a:pt x="441" y="0"/>
                  </a:moveTo>
                  <a:lnTo>
                    <a:pt x="441" y="0"/>
                  </a:lnTo>
                  <a:cubicBezTo>
                    <a:pt x="196" y="0"/>
                    <a:pt x="0" y="196"/>
                    <a:pt x="0" y="457"/>
                  </a:cubicBezTo>
                  <a:cubicBezTo>
                    <a:pt x="0" y="489"/>
                    <a:pt x="0" y="522"/>
                    <a:pt x="0" y="555"/>
                  </a:cubicBezTo>
                  <a:cubicBezTo>
                    <a:pt x="16" y="604"/>
                    <a:pt x="33" y="653"/>
                    <a:pt x="65" y="702"/>
                  </a:cubicBezTo>
                  <a:cubicBezTo>
                    <a:pt x="98" y="767"/>
                    <a:pt x="147" y="865"/>
                    <a:pt x="441" y="1126"/>
                  </a:cubicBezTo>
                  <a:cubicBezTo>
                    <a:pt x="734" y="865"/>
                    <a:pt x="784" y="767"/>
                    <a:pt x="816" y="702"/>
                  </a:cubicBezTo>
                  <a:cubicBezTo>
                    <a:pt x="849" y="653"/>
                    <a:pt x="865" y="604"/>
                    <a:pt x="882" y="555"/>
                  </a:cubicBezTo>
                  <a:cubicBezTo>
                    <a:pt x="882" y="522"/>
                    <a:pt x="898" y="489"/>
                    <a:pt x="898" y="457"/>
                  </a:cubicBezTo>
                  <a:cubicBezTo>
                    <a:pt x="898" y="196"/>
                    <a:pt x="686" y="0"/>
                    <a:pt x="441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47C9C074-0B9A-9C79-8AB8-97ECF0515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0579" y="5488263"/>
              <a:ext cx="894544" cy="645698"/>
            </a:xfrm>
            <a:custGeom>
              <a:avLst/>
              <a:gdLst>
                <a:gd name="T0" fmla="*/ 719 w 720"/>
                <a:gd name="T1" fmla="*/ 376 h 736"/>
                <a:gd name="T2" fmla="*/ 719 w 720"/>
                <a:gd name="T3" fmla="*/ 376 h 736"/>
                <a:gd name="T4" fmla="*/ 360 w 720"/>
                <a:gd name="T5" fmla="*/ 735 h 736"/>
                <a:gd name="T6" fmla="*/ 0 w 720"/>
                <a:gd name="T7" fmla="*/ 376 h 736"/>
                <a:gd name="T8" fmla="*/ 360 w 720"/>
                <a:gd name="T9" fmla="*/ 0 h 736"/>
                <a:gd name="T10" fmla="*/ 719 w 720"/>
                <a:gd name="T11" fmla="*/ 376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0" h="736">
                  <a:moveTo>
                    <a:pt x="719" y="376"/>
                  </a:moveTo>
                  <a:lnTo>
                    <a:pt x="719" y="376"/>
                  </a:lnTo>
                  <a:cubicBezTo>
                    <a:pt x="719" y="572"/>
                    <a:pt x="556" y="735"/>
                    <a:pt x="360" y="735"/>
                  </a:cubicBezTo>
                  <a:cubicBezTo>
                    <a:pt x="164" y="735"/>
                    <a:pt x="0" y="572"/>
                    <a:pt x="0" y="376"/>
                  </a:cubicBezTo>
                  <a:cubicBezTo>
                    <a:pt x="0" y="164"/>
                    <a:pt x="164" y="0"/>
                    <a:pt x="360" y="0"/>
                  </a:cubicBezTo>
                  <a:cubicBezTo>
                    <a:pt x="556" y="0"/>
                    <a:pt x="719" y="164"/>
                    <a:pt x="719" y="376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7B82C66-844E-3A89-ADCB-CE4DBD7406D8}"/>
              </a:ext>
            </a:extLst>
          </p:cNvPr>
          <p:cNvSpPr txBox="1"/>
          <p:nvPr/>
        </p:nvSpPr>
        <p:spPr>
          <a:xfrm>
            <a:off x="6847099" y="2154192"/>
            <a:ext cx="2013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 panose="020E0502030303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Data Lakes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381440-EC0D-9399-76E4-3D4195DDD9C7}"/>
              </a:ext>
            </a:extLst>
          </p:cNvPr>
          <p:cNvSpPr txBox="1"/>
          <p:nvPr/>
        </p:nvSpPr>
        <p:spPr>
          <a:xfrm>
            <a:off x="8304139" y="3098358"/>
            <a:ext cx="1958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 panose="020E0502030303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Lakehouse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050295-9FC3-FA85-E3C2-EB4D1A17CA81}"/>
              </a:ext>
            </a:extLst>
          </p:cNvPr>
          <p:cNvSpPr txBox="1"/>
          <p:nvPr/>
        </p:nvSpPr>
        <p:spPr>
          <a:xfrm>
            <a:off x="3152813" y="3794837"/>
            <a:ext cx="1805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 panose="020E0502030303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Data Warehouse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439A86-FA8B-98D6-A076-BC1088ED18FA}"/>
              </a:ext>
            </a:extLst>
          </p:cNvPr>
          <p:cNvSpPr txBox="1"/>
          <p:nvPr/>
        </p:nvSpPr>
        <p:spPr>
          <a:xfrm>
            <a:off x="3698465" y="2167027"/>
            <a:ext cx="1066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 panose="020E0502030303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Flat Files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943BF3-13FB-790C-656D-3AE04D4DB208}"/>
              </a:ext>
            </a:extLst>
          </p:cNvPr>
          <p:cNvSpPr/>
          <p:nvPr/>
        </p:nvSpPr>
        <p:spPr>
          <a:xfrm>
            <a:off x="6820456" y="3795236"/>
            <a:ext cx="957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anose="020E0502030303020204" pitchFamily="34" charset="0"/>
                <a:ea typeface="Roboto Medium" panose="02000000000000000000" pitchFamily="2" charset="0"/>
                <a:cs typeface="Montserrat" charset="0"/>
              </a:rPr>
              <a:t>2020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B86C59-B25A-DBDB-4050-A9EA3E26A30E}"/>
              </a:ext>
            </a:extLst>
          </p:cNvPr>
          <p:cNvSpPr/>
          <p:nvPr/>
        </p:nvSpPr>
        <p:spPr>
          <a:xfrm>
            <a:off x="5841528" y="2126638"/>
            <a:ext cx="957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anose="020E0502030303020204" pitchFamily="34" charset="0"/>
                <a:ea typeface="Roboto Medium" panose="02000000000000000000" pitchFamily="2" charset="0"/>
                <a:cs typeface="Montserrat" charset="0"/>
              </a:rPr>
              <a:t>2011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E943DF-2CBE-54C9-7995-B8E9556FC8AE}"/>
              </a:ext>
            </a:extLst>
          </p:cNvPr>
          <p:cNvSpPr/>
          <p:nvPr/>
        </p:nvSpPr>
        <p:spPr>
          <a:xfrm>
            <a:off x="2278530" y="3878550"/>
            <a:ext cx="9579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anose="020E0502030303020204" pitchFamily="34" charset="0"/>
                <a:ea typeface="Roboto Medium" panose="02000000000000000000" pitchFamily="2" charset="0"/>
                <a:cs typeface="Montserrat" charset="0"/>
              </a:rPr>
              <a:t>1985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6E355E5-CBB5-9EF8-B312-1700CCFFD67F}"/>
              </a:ext>
            </a:extLst>
          </p:cNvPr>
          <p:cNvSpPr/>
          <p:nvPr/>
        </p:nvSpPr>
        <p:spPr>
          <a:xfrm>
            <a:off x="2942562" y="2239217"/>
            <a:ext cx="9579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anose="020E0502030303020204" pitchFamily="34" charset="0"/>
                <a:ea typeface="Roboto Medium" panose="02000000000000000000" pitchFamily="2" charset="0"/>
                <a:cs typeface="Montserrat" charset="0"/>
              </a:rPr>
              <a:t>1960</a:t>
            </a:r>
          </a:p>
        </p:txBody>
      </p:sp>
      <p:sp>
        <p:nvSpPr>
          <p:cNvPr id="24" name="Rounded Rectangle 51">
            <a:extLst>
              <a:ext uri="{FF2B5EF4-FFF2-40B4-BE49-F238E27FC236}">
                <a16:creationId xmlns:a16="http://schemas.microsoft.com/office/drawing/2014/main" id="{B5431E89-19C3-2DF1-251A-9E4C0874AC3E}"/>
              </a:ext>
            </a:extLst>
          </p:cNvPr>
          <p:cNvSpPr/>
          <p:nvPr/>
        </p:nvSpPr>
        <p:spPr>
          <a:xfrm>
            <a:off x="7510717" y="5146124"/>
            <a:ext cx="3946600" cy="721900"/>
          </a:xfrm>
          <a:prstGeom prst="roundRect">
            <a:avLst/>
          </a:prstGeom>
          <a:noFill/>
          <a:ln w="28575">
            <a:noFill/>
          </a:ln>
        </p:spPr>
        <p:txBody>
          <a:bodyPr wrap="square" lIns="64008" tIns="18288" rIns="64008" bIns="18288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ea typeface="Bebas Neue" charset="0"/>
                <a:cs typeface="Bebas Neue" charset="0"/>
              </a:rPr>
              <a:t>The elimination of data silos and conflicting information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ndara" panose="020E0502030303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547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A9817A-B7E6-649C-6A31-1D9AAA1EA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0185F-24A9-894D-96BD-43BC16D10C28}" type="datetime4">
              <a:rPr lang="en-US" smtClean="0"/>
              <a:pPr/>
              <a:t>September 14, 2023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9F236A-402B-21C3-0016-700165D398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354CF07D-4E5B-46AA-9CCC-FA202888527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D8AF8FC-04B2-073A-6C48-C00C30A2378E}"/>
              </a:ext>
            </a:extLst>
          </p:cNvPr>
          <p:cNvSpPr txBox="1">
            <a:spLocks/>
          </p:cNvSpPr>
          <p:nvPr/>
        </p:nvSpPr>
        <p:spPr>
          <a:xfrm>
            <a:off x="494376" y="388938"/>
            <a:ext cx="10859424" cy="5108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u="none" kern="1200">
                <a:solidFill>
                  <a:schemeClr val="tx1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The benefit to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2ADB6F-6E66-5552-AD36-F1D67065FC33}"/>
              </a:ext>
            </a:extLst>
          </p:cNvPr>
          <p:cNvSpPr txBox="1">
            <a:spLocks/>
          </p:cNvSpPr>
          <p:nvPr/>
        </p:nvSpPr>
        <p:spPr>
          <a:xfrm>
            <a:off x="518126" y="907303"/>
            <a:ext cx="8595795" cy="5572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	An ultra-modern, data management solution that allows our clients to pursue any of its 	customer data strategies across the business well into the future.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6705EAE-CDB4-9275-3DCD-20D8456FC6C0}"/>
              </a:ext>
            </a:extLst>
          </p:cNvPr>
          <p:cNvSpPr/>
          <p:nvPr/>
        </p:nvSpPr>
        <p:spPr>
          <a:xfrm>
            <a:off x="1253896" y="1798939"/>
            <a:ext cx="8765005" cy="43948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2EC332-9EAE-33CB-3309-1AFE05B3D68C}"/>
              </a:ext>
            </a:extLst>
          </p:cNvPr>
          <p:cNvSpPr txBox="1"/>
          <p:nvPr/>
        </p:nvSpPr>
        <p:spPr>
          <a:xfrm>
            <a:off x="1708484" y="2096221"/>
            <a:ext cx="7958889" cy="3629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Proposed Transition</a:t>
            </a:r>
            <a:b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</a:br>
            <a:r>
              <a:rPr lang="en-US" sz="14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Candara" panose="020E0502030303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Own The Data: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 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Customer data management is transitioned from the current 3</a:t>
            </a:r>
            <a:r>
              <a:rPr lang="en-US" sz="1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rd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party hosting environment to a cloud environment owned by you.  Only two quick tasks are required, taking only minutes to complete.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Subscribe to an AWS or Azure cloud account and provision it with cloud storage.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Subscribe to a Snowflake account for the same cloud.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Data Preparation: 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Data Decisions Group provides the data management tools and managed services for preparing data in your cloud.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Playbook: 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Data Decisions Group provides a crawl, walk, run playbook with starter kits for shaping data and optimizing the value you can get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from your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Lakehouse.</a:t>
            </a:r>
          </a:p>
        </p:txBody>
      </p:sp>
    </p:spTree>
    <p:extLst>
      <p:ext uri="{BB962C8B-B14F-4D97-AF65-F5344CB8AC3E}">
        <p14:creationId xmlns:p14="http://schemas.microsoft.com/office/powerpoint/2010/main" val="2351271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D8D1C-ADBB-4991-9FF4-C42CCFB5F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86047"/>
            <a:ext cx="9733699" cy="649480"/>
          </a:xfrm>
        </p:spPr>
        <p:txBody>
          <a:bodyPr/>
          <a:lstStyle/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Brings enterprise data preparation to your cloud.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43B78F-D2B3-4B80-BDA8-A09DC9F6AB5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520185F-24A9-894D-96BD-43BC16D10C28}" type="datetime4">
              <a:rPr lang="en-US" smtClean="0"/>
              <a:pPr/>
              <a:t>September 14, 2023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E501FC-8902-44FB-A2F2-5750CCA9EF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354CF07D-4E5B-46AA-9CCC-FA202888527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57" name="Rectangle: Rounded Corners 256">
            <a:extLst>
              <a:ext uri="{FF2B5EF4-FFF2-40B4-BE49-F238E27FC236}">
                <a16:creationId xmlns:a16="http://schemas.microsoft.com/office/drawing/2014/main" id="{F6EEB697-0D8B-5D23-840D-9556428C4C1A}"/>
              </a:ext>
            </a:extLst>
          </p:cNvPr>
          <p:cNvSpPr/>
          <p:nvPr/>
        </p:nvSpPr>
        <p:spPr>
          <a:xfrm>
            <a:off x="3657302" y="3677408"/>
            <a:ext cx="4572179" cy="125236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279400" dist="292100" dir="672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258" name="Rectangle: Rounded Corners 257">
            <a:extLst>
              <a:ext uri="{FF2B5EF4-FFF2-40B4-BE49-F238E27FC236}">
                <a16:creationId xmlns:a16="http://schemas.microsoft.com/office/drawing/2014/main" id="{184FD7B4-941E-40C2-EE31-1F8347134403}"/>
              </a:ext>
            </a:extLst>
          </p:cNvPr>
          <p:cNvSpPr/>
          <p:nvPr/>
        </p:nvSpPr>
        <p:spPr>
          <a:xfrm>
            <a:off x="3601304" y="3753445"/>
            <a:ext cx="4706195" cy="110695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279400" dist="292100" dir="672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ACD246D2-B8C7-C224-5865-AE92417D670F}"/>
              </a:ext>
            </a:extLst>
          </p:cNvPr>
          <p:cNvGrpSpPr/>
          <p:nvPr/>
        </p:nvGrpSpPr>
        <p:grpSpPr>
          <a:xfrm rot="10537442">
            <a:off x="7329062" y="3649837"/>
            <a:ext cx="219217" cy="116070"/>
            <a:chOff x="4820642" y="2726194"/>
            <a:chExt cx="265746" cy="140757"/>
          </a:xfrm>
          <a:noFill/>
          <a:effectLst/>
        </p:grpSpPr>
        <p:sp>
          <p:nvSpPr>
            <p:cNvPr id="261" name="Rectangle 55">
              <a:extLst>
                <a:ext uri="{FF2B5EF4-FFF2-40B4-BE49-F238E27FC236}">
                  <a16:creationId xmlns:a16="http://schemas.microsoft.com/office/drawing/2014/main" id="{5E540499-2637-C7F9-FB62-72034DA24426}"/>
                </a:ext>
              </a:extLst>
            </p:cNvPr>
            <p:cNvSpPr/>
            <p:nvPr/>
          </p:nvSpPr>
          <p:spPr>
            <a:xfrm rot="2700000">
              <a:off x="4820642" y="2726195"/>
              <a:ext cx="140756" cy="140756"/>
            </a:xfrm>
            <a:custGeom>
              <a:avLst/>
              <a:gdLst>
                <a:gd name="connsiteX0" fmla="*/ 0 w 273378"/>
                <a:gd name="connsiteY0" fmla="*/ 0 h 273378"/>
                <a:gd name="connsiteX1" fmla="*/ 273378 w 273378"/>
                <a:gd name="connsiteY1" fmla="*/ 0 h 273378"/>
                <a:gd name="connsiteX2" fmla="*/ 273378 w 273378"/>
                <a:gd name="connsiteY2" fmla="*/ 273378 h 273378"/>
                <a:gd name="connsiteX3" fmla="*/ 0 w 273378"/>
                <a:gd name="connsiteY3" fmla="*/ 273378 h 273378"/>
                <a:gd name="connsiteX4" fmla="*/ 0 w 273378"/>
                <a:gd name="connsiteY4" fmla="*/ 0 h 273378"/>
                <a:gd name="connsiteX0" fmla="*/ 0 w 273378"/>
                <a:gd name="connsiteY0" fmla="*/ 273378 h 364818"/>
                <a:gd name="connsiteX1" fmla="*/ 0 w 273378"/>
                <a:gd name="connsiteY1" fmla="*/ 0 h 364818"/>
                <a:gd name="connsiteX2" fmla="*/ 273378 w 273378"/>
                <a:gd name="connsiteY2" fmla="*/ 0 h 364818"/>
                <a:gd name="connsiteX3" fmla="*/ 273378 w 273378"/>
                <a:gd name="connsiteY3" fmla="*/ 273378 h 364818"/>
                <a:gd name="connsiteX4" fmla="*/ 91440 w 273378"/>
                <a:gd name="connsiteY4" fmla="*/ 364818 h 364818"/>
                <a:gd name="connsiteX0" fmla="*/ 0 w 273378"/>
                <a:gd name="connsiteY0" fmla="*/ 273378 h 273378"/>
                <a:gd name="connsiteX1" fmla="*/ 0 w 273378"/>
                <a:gd name="connsiteY1" fmla="*/ 0 h 273378"/>
                <a:gd name="connsiteX2" fmla="*/ 273378 w 273378"/>
                <a:gd name="connsiteY2" fmla="*/ 0 h 273378"/>
                <a:gd name="connsiteX3" fmla="*/ 273378 w 273378"/>
                <a:gd name="connsiteY3" fmla="*/ 273378 h 273378"/>
                <a:gd name="connsiteX0" fmla="*/ 0 w 273378"/>
                <a:gd name="connsiteY0" fmla="*/ 0 h 273378"/>
                <a:gd name="connsiteX1" fmla="*/ 273378 w 273378"/>
                <a:gd name="connsiteY1" fmla="*/ 0 h 273378"/>
                <a:gd name="connsiteX2" fmla="*/ 273378 w 273378"/>
                <a:gd name="connsiteY2" fmla="*/ 273378 h 273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3378" h="273378">
                  <a:moveTo>
                    <a:pt x="0" y="0"/>
                  </a:moveTo>
                  <a:lnTo>
                    <a:pt x="273378" y="0"/>
                  </a:lnTo>
                  <a:lnTo>
                    <a:pt x="273378" y="273378"/>
                  </a:lnTo>
                </a:path>
              </a:pathLst>
            </a:custGeom>
            <a:grpFill/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endParaRPr>
            </a:p>
          </p:txBody>
        </p:sp>
        <p:sp>
          <p:nvSpPr>
            <p:cNvPr id="262" name="Rectangle 55">
              <a:extLst>
                <a:ext uri="{FF2B5EF4-FFF2-40B4-BE49-F238E27FC236}">
                  <a16:creationId xmlns:a16="http://schemas.microsoft.com/office/drawing/2014/main" id="{AE4BE0F9-8967-4E80-A515-084339BE84B8}"/>
                </a:ext>
              </a:extLst>
            </p:cNvPr>
            <p:cNvSpPr/>
            <p:nvPr/>
          </p:nvSpPr>
          <p:spPr>
            <a:xfrm rot="2700000">
              <a:off x="4945632" y="2726194"/>
              <a:ext cx="140756" cy="140756"/>
            </a:xfrm>
            <a:custGeom>
              <a:avLst/>
              <a:gdLst>
                <a:gd name="connsiteX0" fmla="*/ 0 w 273378"/>
                <a:gd name="connsiteY0" fmla="*/ 0 h 273378"/>
                <a:gd name="connsiteX1" fmla="*/ 273378 w 273378"/>
                <a:gd name="connsiteY1" fmla="*/ 0 h 273378"/>
                <a:gd name="connsiteX2" fmla="*/ 273378 w 273378"/>
                <a:gd name="connsiteY2" fmla="*/ 273378 h 273378"/>
                <a:gd name="connsiteX3" fmla="*/ 0 w 273378"/>
                <a:gd name="connsiteY3" fmla="*/ 273378 h 273378"/>
                <a:gd name="connsiteX4" fmla="*/ 0 w 273378"/>
                <a:gd name="connsiteY4" fmla="*/ 0 h 273378"/>
                <a:gd name="connsiteX0" fmla="*/ 0 w 273378"/>
                <a:gd name="connsiteY0" fmla="*/ 273378 h 364818"/>
                <a:gd name="connsiteX1" fmla="*/ 0 w 273378"/>
                <a:gd name="connsiteY1" fmla="*/ 0 h 364818"/>
                <a:gd name="connsiteX2" fmla="*/ 273378 w 273378"/>
                <a:gd name="connsiteY2" fmla="*/ 0 h 364818"/>
                <a:gd name="connsiteX3" fmla="*/ 273378 w 273378"/>
                <a:gd name="connsiteY3" fmla="*/ 273378 h 364818"/>
                <a:gd name="connsiteX4" fmla="*/ 91440 w 273378"/>
                <a:gd name="connsiteY4" fmla="*/ 364818 h 364818"/>
                <a:gd name="connsiteX0" fmla="*/ 0 w 273378"/>
                <a:gd name="connsiteY0" fmla="*/ 273378 h 273378"/>
                <a:gd name="connsiteX1" fmla="*/ 0 w 273378"/>
                <a:gd name="connsiteY1" fmla="*/ 0 h 273378"/>
                <a:gd name="connsiteX2" fmla="*/ 273378 w 273378"/>
                <a:gd name="connsiteY2" fmla="*/ 0 h 273378"/>
                <a:gd name="connsiteX3" fmla="*/ 273378 w 273378"/>
                <a:gd name="connsiteY3" fmla="*/ 273378 h 273378"/>
                <a:gd name="connsiteX0" fmla="*/ 0 w 273378"/>
                <a:gd name="connsiteY0" fmla="*/ 0 h 273378"/>
                <a:gd name="connsiteX1" fmla="*/ 273378 w 273378"/>
                <a:gd name="connsiteY1" fmla="*/ 0 h 273378"/>
                <a:gd name="connsiteX2" fmla="*/ 273378 w 273378"/>
                <a:gd name="connsiteY2" fmla="*/ 273378 h 273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3378" h="273378">
                  <a:moveTo>
                    <a:pt x="0" y="0"/>
                  </a:moveTo>
                  <a:lnTo>
                    <a:pt x="273378" y="0"/>
                  </a:lnTo>
                  <a:lnTo>
                    <a:pt x="273378" y="273378"/>
                  </a:lnTo>
                </a:path>
              </a:pathLst>
            </a:custGeom>
            <a:grpFill/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89F2EA31-D323-9B19-6AB6-F937527B2ED2}"/>
              </a:ext>
            </a:extLst>
          </p:cNvPr>
          <p:cNvGrpSpPr/>
          <p:nvPr/>
        </p:nvGrpSpPr>
        <p:grpSpPr>
          <a:xfrm rot="10800000">
            <a:off x="4265155" y="3658039"/>
            <a:ext cx="219217" cy="116070"/>
            <a:chOff x="4820642" y="2726194"/>
            <a:chExt cx="265746" cy="140757"/>
          </a:xfrm>
          <a:noFill/>
          <a:effectLst/>
        </p:grpSpPr>
        <p:sp>
          <p:nvSpPr>
            <p:cNvPr id="264" name="Rectangle 55">
              <a:extLst>
                <a:ext uri="{FF2B5EF4-FFF2-40B4-BE49-F238E27FC236}">
                  <a16:creationId xmlns:a16="http://schemas.microsoft.com/office/drawing/2014/main" id="{7DC50AA7-1F03-FBE5-ECA2-4745B8CC2E8F}"/>
                </a:ext>
              </a:extLst>
            </p:cNvPr>
            <p:cNvSpPr/>
            <p:nvPr/>
          </p:nvSpPr>
          <p:spPr>
            <a:xfrm rot="2700000">
              <a:off x="4820642" y="2726195"/>
              <a:ext cx="140756" cy="140756"/>
            </a:xfrm>
            <a:custGeom>
              <a:avLst/>
              <a:gdLst>
                <a:gd name="connsiteX0" fmla="*/ 0 w 273378"/>
                <a:gd name="connsiteY0" fmla="*/ 0 h 273378"/>
                <a:gd name="connsiteX1" fmla="*/ 273378 w 273378"/>
                <a:gd name="connsiteY1" fmla="*/ 0 h 273378"/>
                <a:gd name="connsiteX2" fmla="*/ 273378 w 273378"/>
                <a:gd name="connsiteY2" fmla="*/ 273378 h 273378"/>
                <a:gd name="connsiteX3" fmla="*/ 0 w 273378"/>
                <a:gd name="connsiteY3" fmla="*/ 273378 h 273378"/>
                <a:gd name="connsiteX4" fmla="*/ 0 w 273378"/>
                <a:gd name="connsiteY4" fmla="*/ 0 h 273378"/>
                <a:gd name="connsiteX0" fmla="*/ 0 w 273378"/>
                <a:gd name="connsiteY0" fmla="*/ 273378 h 364818"/>
                <a:gd name="connsiteX1" fmla="*/ 0 w 273378"/>
                <a:gd name="connsiteY1" fmla="*/ 0 h 364818"/>
                <a:gd name="connsiteX2" fmla="*/ 273378 w 273378"/>
                <a:gd name="connsiteY2" fmla="*/ 0 h 364818"/>
                <a:gd name="connsiteX3" fmla="*/ 273378 w 273378"/>
                <a:gd name="connsiteY3" fmla="*/ 273378 h 364818"/>
                <a:gd name="connsiteX4" fmla="*/ 91440 w 273378"/>
                <a:gd name="connsiteY4" fmla="*/ 364818 h 364818"/>
                <a:gd name="connsiteX0" fmla="*/ 0 w 273378"/>
                <a:gd name="connsiteY0" fmla="*/ 273378 h 273378"/>
                <a:gd name="connsiteX1" fmla="*/ 0 w 273378"/>
                <a:gd name="connsiteY1" fmla="*/ 0 h 273378"/>
                <a:gd name="connsiteX2" fmla="*/ 273378 w 273378"/>
                <a:gd name="connsiteY2" fmla="*/ 0 h 273378"/>
                <a:gd name="connsiteX3" fmla="*/ 273378 w 273378"/>
                <a:gd name="connsiteY3" fmla="*/ 273378 h 273378"/>
                <a:gd name="connsiteX0" fmla="*/ 0 w 273378"/>
                <a:gd name="connsiteY0" fmla="*/ 0 h 273378"/>
                <a:gd name="connsiteX1" fmla="*/ 273378 w 273378"/>
                <a:gd name="connsiteY1" fmla="*/ 0 h 273378"/>
                <a:gd name="connsiteX2" fmla="*/ 273378 w 273378"/>
                <a:gd name="connsiteY2" fmla="*/ 273378 h 273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3378" h="273378">
                  <a:moveTo>
                    <a:pt x="0" y="0"/>
                  </a:moveTo>
                  <a:lnTo>
                    <a:pt x="273378" y="0"/>
                  </a:lnTo>
                  <a:lnTo>
                    <a:pt x="273378" y="273378"/>
                  </a:lnTo>
                </a:path>
              </a:pathLst>
            </a:custGeom>
            <a:grpFill/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endParaRPr>
            </a:p>
          </p:txBody>
        </p:sp>
        <p:sp>
          <p:nvSpPr>
            <p:cNvPr id="265" name="Rectangle 55">
              <a:extLst>
                <a:ext uri="{FF2B5EF4-FFF2-40B4-BE49-F238E27FC236}">
                  <a16:creationId xmlns:a16="http://schemas.microsoft.com/office/drawing/2014/main" id="{8950CF40-4E22-F2DC-D8B8-BDF8DE6A2C16}"/>
                </a:ext>
              </a:extLst>
            </p:cNvPr>
            <p:cNvSpPr/>
            <p:nvPr/>
          </p:nvSpPr>
          <p:spPr>
            <a:xfrm rot="2700000">
              <a:off x="4945632" y="2726194"/>
              <a:ext cx="140756" cy="140756"/>
            </a:xfrm>
            <a:custGeom>
              <a:avLst/>
              <a:gdLst>
                <a:gd name="connsiteX0" fmla="*/ 0 w 273378"/>
                <a:gd name="connsiteY0" fmla="*/ 0 h 273378"/>
                <a:gd name="connsiteX1" fmla="*/ 273378 w 273378"/>
                <a:gd name="connsiteY1" fmla="*/ 0 h 273378"/>
                <a:gd name="connsiteX2" fmla="*/ 273378 w 273378"/>
                <a:gd name="connsiteY2" fmla="*/ 273378 h 273378"/>
                <a:gd name="connsiteX3" fmla="*/ 0 w 273378"/>
                <a:gd name="connsiteY3" fmla="*/ 273378 h 273378"/>
                <a:gd name="connsiteX4" fmla="*/ 0 w 273378"/>
                <a:gd name="connsiteY4" fmla="*/ 0 h 273378"/>
                <a:gd name="connsiteX0" fmla="*/ 0 w 273378"/>
                <a:gd name="connsiteY0" fmla="*/ 273378 h 364818"/>
                <a:gd name="connsiteX1" fmla="*/ 0 w 273378"/>
                <a:gd name="connsiteY1" fmla="*/ 0 h 364818"/>
                <a:gd name="connsiteX2" fmla="*/ 273378 w 273378"/>
                <a:gd name="connsiteY2" fmla="*/ 0 h 364818"/>
                <a:gd name="connsiteX3" fmla="*/ 273378 w 273378"/>
                <a:gd name="connsiteY3" fmla="*/ 273378 h 364818"/>
                <a:gd name="connsiteX4" fmla="*/ 91440 w 273378"/>
                <a:gd name="connsiteY4" fmla="*/ 364818 h 364818"/>
                <a:gd name="connsiteX0" fmla="*/ 0 w 273378"/>
                <a:gd name="connsiteY0" fmla="*/ 273378 h 273378"/>
                <a:gd name="connsiteX1" fmla="*/ 0 w 273378"/>
                <a:gd name="connsiteY1" fmla="*/ 0 h 273378"/>
                <a:gd name="connsiteX2" fmla="*/ 273378 w 273378"/>
                <a:gd name="connsiteY2" fmla="*/ 0 h 273378"/>
                <a:gd name="connsiteX3" fmla="*/ 273378 w 273378"/>
                <a:gd name="connsiteY3" fmla="*/ 273378 h 273378"/>
                <a:gd name="connsiteX0" fmla="*/ 0 w 273378"/>
                <a:gd name="connsiteY0" fmla="*/ 0 h 273378"/>
                <a:gd name="connsiteX1" fmla="*/ 273378 w 273378"/>
                <a:gd name="connsiteY1" fmla="*/ 0 h 273378"/>
                <a:gd name="connsiteX2" fmla="*/ 273378 w 273378"/>
                <a:gd name="connsiteY2" fmla="*/ 273378 h 273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3378" h="273378">
                  <a:moveTo>
                    <a:pt x="0" y="0"/>
                  </a:moveTo>
                  <a:lnTo>
                    <a:pt x="273378" y="0"/>
                  </a:lnTo>
                  <a:lnTo>
                    <a:pt x="273378" y="273378"/>
                  </a:lnTo>
                </a:path>
              </a:pathLst>
            </a:custGeom>
            <a:grpFill/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864699F8-ADF2-58E0-B70E-2DC31AFA32B0}"/>
              </a:ext>
            </a:extLst>
          </p:cNvPr>
          <p:cNvGrpSpPr/>
          <p:nvPr/>
        </p:nvGrpSpPr>
        <p:grpSpPr>
          <a:xfrm rot="19280705">
            <a:off x="7923250" y="4706299"/>
            <a:ext cx="219217" cy="116070"/>
            <a:chOff x="4820642" y="2726194"/>
            <a:chExt cx="265746" cy="140757"/>
          </a:xfrm>
          <a:effectLst/>
        </p:grpSpPr>
        <p:sp>
          <p:nvSpPr>
            <p:cNvPr id="267" name="Rectangle 55">
              <a:extLst>
                <a:ext uri="{FF2B5EF4-FFF2-40B4-BE49-F238E27FC236}">
                  <a16:creationId xmlns:a16="http://schemas.microsoft.com/office/drawing/2014/main" id="{3C36BD44-1EB7-CFEC-445B-F81E76172B8E}"/>
                </a:ext>
              </a:extLst>
            </p:cNvPr>
            <p:cNvSpPr/>
            <p:nvPr/>
          </p:nvSpPr>
          <p:spPr>
            <a:xfrm rot="2700000">
              <a:off x="4820642" y="2726195"/>
              <a:ext cx="140756" cy="140756"/>
            </a:xfrm>
            <a:custGeom>
              <a:avLst/>
              <a:gdLst>
                <a:gd name="connsiteX0" fmla="*/ 0 w 273378"/>
                <a:gd name="connsiteY0" fmla="*/ 0 h 273378"/>
                <a:gd name="connsiteX1" fmla="*/ 273378 w 273378"/>
                <a:gd name="connsiteY1" fmla="*/ 0 h 273378"/>
                <a:gd name="connsiteX2" fmla="*/ 273378 w 273378"/>
                <a:gd name="connsiteY2" fmla="*/ 273378 h 273378"/>
                <a:gd name="connsiteX3" fmla="*/ 0 w 273378"/>
                <a:gd name="connsiteY3" fmla="*/ 273378 h 273378"/>
                <a:gd name="connsiteX4" fmla="*/ 0 w 273378"/>
                <a:gd name="connsiteY4" fmla="*/ 0 h 273378"/>
                <a:gd name="connsiteX0" fmla="*/ 0 w 273378"/>
                <a:gd name="connsiteY0" fmla="*/ 273378 h 364818"/>
                <a:gd name="connsiteX1" fmla="*/ 0 w 273378"/>
                <a:gd name="connsiteY1" fmla="*/ 0 h 364818"/>
                <a:gd name="connsiteX2" fmla="*/ 273378 w 273378"/>
                <a:gd name="connsiteY2" fmla="*/ 0 h 364818"/>
                <a:gd name="connsiteX3" fmla="*/ 273378 w 273378"/>
                <a:gd name="connsiteY3" fmla="*/ 273378 h 364818"/>
                <a:gd name="connsiteX4" fmla="*/ 91440 w 273378"/>
                <a:gd name="connsiteY4" fmla="*/ 364818 h 364818"/>
                <a:gd name="connsiteX0" fmla="*/ 0 w 273378"/>
                <a:gd name="connsiteY0" fmla="*/ 273378 h 273378"/>
                <a:gd name="connsiteX1" fmla="*/ 0 w 273378"/>
                <a:gd name="connsiteY1" fmla="*/ 0 h 273378"/>
                <a:gd name="connsiteX2" fmla="*/ 273378 w 273378"/>
                <a:gd name="connsiteY2" fmla="*/ 0 h 273378"/>
                <a:gd name="connsiteX3" fmla="*/ 273378 w 273378"/>
                <a:gd name="connsiteY3" fmla="*/ 273378 h 273378"/>
                <a:gd name="connsiteX0" fmla="*/ 0 w 273378"/>
                <a:gd name="connsiteY0" fmla="*/ 0 h 273378"/>
                <a:gd name="connsiteX1" fmla="*/ 273378 w 273378"/>
                <a:gd name="connsiteY1" fmla="*/ 0 h 273378"/>
                <a:gd name="connsiteX2" fmla="*/ 273378 w 273378"/>
                <a:gd name="connsiteY2" fmla="*/ 273378 h 273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3378" h="273378">
                  <a:moveTo>
                    <a:pt x="0" y="0"/>
                  </a:moveTo>
                  <a:lnTo>
                    <a:pt x="273378" y="0"/>
                  </a:lnTo>
                  <a:lnTo>
                    <a:pt x="273378" y="273378"/>
                  </a:lnTo>
                </a:path>
              </a:pathLst>
            </a:custGeom>
            <a:noFill/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endParaRPr>
            </a:p>
          </p:txBody>
        </p:sp>
        <p:sp>
          <p:nvSpPr>
            <p:cNvPr id="268" name="Rectangle 55">
              <a:extLst>
                <a:ext uri="{FF2B5EF4-FFF2-40B4-BE49-F238E27FC236}">
                  <a16:creationId xmlns:a16="http://schemas.microsoft.com/office/drawing/2014/main" id="{7A545454-999D-278D-BDC8-F8558C2BFAAA}"/>
                </a:ext>
              </a:extLst>
            </p:cNvPr>
            <p:cNvSpPr/>
            <p:nvPr/>
          </p:nvSpPr>
          <p:spPr>
            <a:xfrm rot="2700000">
              <a:off x="4945632" y="2726194"/>
              <a:ext cx="140756" cy="140756"/>
            </a:xfrm>
            <a:custGeom>
              <a:avLst/>
              <a:gdLst>
                <a:gd name="connsiteX0" fmla="*/ 0 w 273378"/>
                <a:gd name="connsiteY0" fmla="*/ 0 h 273378"/>
                <a:gd name="connsiteX1" fmla="*/ 273378 w 273378"/>
                <a:gd name="connsiteY1" fmla="*/ 0 h 273378"/>
                <a:gd name="connsiteX2" fmla="*/ 273378 w 273378"/>
                <a:gd name="connsiteY2" fmla="*/ 273378 h 273378"/>
                <a:gd name="connsiteX3" fmla="*/ 0 w 273378"/>
                <a:gd name="connsiteY3" fmla="*/ 273378 h 273378"/>
                <a:gd name="connsiteX4" fmla="*/ 0 w 273378"/>
                <a:gd name="connsiteY4" fmla="*/ 0 h 273378"/>
                <a:gd name="connsiteX0" fmla="*/ 0 w 273378"/>
                <a:gd name="connsiteY0" fmla="*/ 273378 h 364818"/>
                <a:gd name="connsiteX1" fmla="*/ 0 w 273378"/>
                <a:gd name="connsiteY1" fmla="*/ 0 h 364818"/>
                <a:gd name="connsiteX2" fmla="*/ 273378 w 273378"/>
                <a:gd name="connsiteY2" fmla="*/ 0 h 364818"/>
                <a:gd name="connsiteX3" fmla="*/ 273378 w 273378"/>
                <a:gd name="connsiteY3" fmla="*/ 273378 h 364818"/>
                <a:gd name="connsiteX4" fmla="*/ 91440 w 273378"/>
                <a:gd name="connsiteY4" fmla="*/ 364818 h 364818"/>
                <a:gd name="connsiteX0" fmla="*/ 0 w 273378"/>
                <a:gd name="connsiteY0" fmla="*/ 273378 h 273378"/>
                <a:gd name="connsiteX1" fmla="*/ 0 w 273378"/>
                <a:gd name="connsiteY1" fmla="*/ 0 h 273378"/>
                <a:gd name="connsiteX2" fmla="*/ 273378 w 273378"/>
                <a:gd name="connsiteY2" fmla="*/ 0 h 273378"/>
                <a:gd name="connsiteX3" fmla="*/ 273378 w 273378"/>
                <a:gd name="connsiteY3" fmla="*/ 273378 h 273378"/>
                <a:gd name="connsiteX0" fmla="*/ 0 w 273378"/>
                <a:gd name="connsiteY0" fmla="*/ 0 h 273378"/>
                <a:gd name="connsiteX1" fmla="*/ 273378 w 273378"/>
                <a:gd name="connsiteY1" fmla="*/ 0 h 273378"/>
                <a:gd name="connsiteX2" fmla="*/ 273378 w 273378"/>
                <a:gd name="connsiteY2" fmla="*/ 273378 h 273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3378" h="273378">
                  <a:moveTo>
                    <a:pt x="0" y="0"/>
                  </a:moveTo>
                  <a:lnTo>
                    <a:pt x="273378" y="0"/>
                  </a:lnTo>
                  <a:lnTo>
                    <a:pt x="273378" y="273378"/>
                  </a:lnTo>
                </a:path>
              </a:pathLst>
            </a:custGeom>
            <a:noFill/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A9C2763D-5B03-BD59-5F4B-7C4334A08782}"/>
              </a:ext>
            </a:extLst>
          </p:cNvPr>
          <p:cNvGrpSpPr/>
          <p:nvPr/>
        </p:nvGrpSpPr>
        <p:grpSpPr>
          <a:xfrm>
            <a:off x="5855298" y="4835447"/>
            <a:ext cx="219217" cy="116070"/>
            <a:chOff x="4820642" y="2726194"/>
            <a:chExt cx="265746" cy="140757"/>
          </a:xfrm>
          <a:noFill/>
          <a:effectLst/>
        </p:grpSpPr>
        <p:sp>
          <p:nvSpPr>
            <p:cNvPr id="277" name="Rectangle 55">
              <a:extLst>
                <a:ext uri="{FF2B5EF4-FFF2-40B4-BE49-F238E27FC236}">
                  <a16:creationId xmlns:a16="http://schemas.microsoft.com/office/drawing/2014/main" id="{E09DFE39-2A2F-DC21-0C2E-5B3E3F40FD60}"/>
                </a:ext>
              </a:extLst>
            </p:cNvPr>
            <p:cNvSpPr/>
            <p:nvPr/>
          </p:nvSpPr>
          <p:spPr>
            <a:xfrm rot="2700000">
              <a:off x="4820642" y="2726195"/>
              <a:ext cx="140756" cy="140756"/>
            </a:xfrm>
            <a:custGeom>
              <a:avLst/>
              <a:gdLst>
                <a:gd name="connsiteX0" fmla="*/ 0 w 273378"/>
                <a:gd name="connsiteY0" fmla="*/ 0 h 273378"/>
                <a:gd name="connsiteX1" fmla="*/ 273378 w 273378"/>
                <a:gd name="connsiteY1" fmla="*/ 0 h 273378"/>
                <a:gd name="connsiteX2" fmla="*/ 273378 w 273378"/>
                <a:gd name="connsiteY2" fmla="*/ 273378 h 273378"/>
                <a:gd name="connsiteX3" fmla="*/ 0 w 273378"/>
                <a:gd name="connsiteY3" fmla="*/ 273378 h 273378"/>
                <a:gd name="connsiteX4" fmla="*/ 0 w 273378"/>
                <a:gd name="connsiteY4" fmla="*/ 0 h 273378"/>
                <a:gd name="connsiteX0" fmla="*/ 0 w 273378"/>
                <a:gd name="connsiteY0" fmla="*/ 273378 h 364818"/>
                <a:gd name="connsiteX1" fmla="*/ 0 w 273378"/>
                <a:gd name="connsiteY1" fmla="*/ 0 h 364818"/>
                <a:gd name="connsiteX2" fmla="*/ 273378 w 273378"/>
                <a:gd name="connsiteY2" fmla="*/ 0 h 364818"/>
                <a:gd name="connsiteX3" fmla="*/ 273378 w 273378"/>
                <a:gd name="connsiteY3" fmla="*/ 273378 h 364818"/>
                <a:gd name="connsiteX4" fmla="*/ 91440 w 273378"/>
                <a:gd name="connsiteY4" fmla="*/ 364818 h 364818"/>
                <a:gd name="connsiteX0" fmla="*/ 0 w 273378"/>
                <a:gd name="connsiteY0" fmla="*/ 273378 h 273378"/>
                <a:gd name="connsiteX1" fmla="*/ 0 w 273378"/>
                <a:gd name="connsiteY1" fmla="*/ 0 h 273378"/>
                <a:gd name="connsiteX2" fmla="*/ 273378 w 273378"/>
                <a:gd name="connsiteY2" fmla="*/ 0 h 273378"/>
                <a:gd name="connsiteX3" fmla="*/ 273378 w 273378"/>
                <a:gd name="connsiteY3" fmla="*/ 273378 h 273378"/>
                <a:gd name="connsiteX0" fmla="*/ 0 w 273378"/>
                <a:gd name="connsiteY0" fmla="*/ 0 h 273378"/>
                <a:gd name="connsiteX1" fmla="*/ 273378 w 273378"/>
                <a:gd name="connsiteY1" fmla="*/ 0 h 273378"/>
                <a:gd name="connsiteX2" fmla="*/ 273378 w 273378"/>
                <a:gd name="connsiteY2" fmla="*/ 273378 h 273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3378" h="273378">
                  <a:moveTo>
                    <a:pt x="0" y="0"/>
                  </a:moveTo>
                  <a:lnTo>
                    <a:pt x="273378" y="0"/>
                  </a:lnTo>
                  <a:lnTo>
                    <a:pt x="273378" y="273378"/>
                  </a:lnTo>
                </a:path>
              </a:pathLst>
            </a:custGeom>
            <a:grpFill/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F79557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endParaRPr>
            </a:p>
          </p:txBody>
        </p:sp>
        <p:sp>
          <p:nvSpPr>
            <p:cNvPr id="278" name="Rectangle 55">
              <a:extLst>
                <a:ext uri="{FF2B5EF4-FFF2-40B4-BE49-F238E27FC236}">
                  <a16:creationId xmlns:a16="http://schemas.microsoft.com/office/drawing/2014/main" id="{6D30E300-3C5C-DEE8-DF32-91F0CA70D387}"/>
                </a:ext>
              </a:extLst>
            </p:cNvPr>
            <p:cNvSpPr/>
            <p:nvPr/>
          </p:nvSpPr>
          <p:spPr>
            <a:xfrm rot="2700000">
              <a:off x="4945632" y="2726194"/>
              <a:ext cx="140756" cy="140756"/>
            </a:xfrm>
            <a:custGeom>
              <a:avLst/>
              <a:gdLst>
                <a:gd name="connsiteX0" fmla="*/ 0 w 273378"/>
                <a:gd name="connsiteY0" fmla="*/ 0 h 273378"/>
                <a:gd name="connsiteX1" fmla="*/ 273378 w 273378"/>
                <a:gd name="connsiteY1" fmla="*/ 0 h 273378"/>
                <a:gd name="connsiteX2" fmla="*/ 273378 w 273378"/>
                <a:gd name="connsiteY2" fmla="*/ 273378 h 273378"/>
                <a:gd name="connsiteX3" fmla="*/ 0 w 273378"/>
                <a:gd name="connsiteY3" fmla="*/ 273378 h 273378"/>
                <a:gd name="connsiteX4" fmla="*/ 0 w 273378"/>
                <a:gd name="connsiteY4" fmla="*/ 0 h 273378"/>
                <a:gd name="connsiteX0" fmla="*/ 0 w 273378"/>
                <a:gd name="connsiteY0" fmla="*/ 273378 h 364818"/>
                <a:gd name="connsiteX1" fmla="*/ 0 w 273378"/>
                <a:gd name="connsiteY1" fmla="*/ 0 h 364818"/>
                <a:gd name="connsiteX2" fmla="*/ 273378 w 273378"/>
                <a:gd name="connsiteY2" fmla="*/ 0 h 364818"/>
                <a:gd name="connsiteX3" fmla="*/ 273378 w 273378"/>
                <a:gd name="connsiteY3" fmla="*/ 273378 h 364818"/>
                <a:gd name="connsiteX4" fmla="*/ 91440 w 273378"/>
                <a:gd name="connsiteY4" fmla="*/ 364818 h 364818"/>
                <a:gd name="connsiteX0" fmla="*/ 0 w 273378"/>
                <a:gd name="connsiteY0" fmla="*/ 273378 h 273378"/>
                <a:gd name="connsiteX1" fmla="*/ 0 w 273378"/>
                <a:gd name="connsiteY1" fmla="*/ 0 h 273378"/>
                <a:gd name="connsiteX2" fmla="*/ 273378 w 273378"/>
                <a:gd name="connsiteY2" fmla="*/ 0 h 273378"/>
                <a:gd name="connsiteX3" fmla="*/ 273378 w 273378"/>
                <a:gd name="connsiteY3" fmla="*/ 273378 h 273378"/>
                <a:gd name="connsiteX0" fmla="*/ 0 w 273378"/>
                <a:gd name="connsiteY0" fmla="*/ 0 h 273378"/>
                <a:gd name="connsiteX1" fmla="*/ 273378 w 273378"/>
                <a:gd name="connsiteY1" fmla="*/ 0 h 273378"/>
                <a:gd name="connsiteX2" fmla="*/ 273378 w 273378"/>
                <a:gd name="connsiteY2" fmla="*/ 273378 h 273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3378" h="273378">
                  <a:moveTo>
                    <a:pt x="0" y="0"/>
                  </a:moveTo>
                  <a:lnTo>
                    <a:pt x="273378" y="0"/>
                  </a:lnTo>
                  <a:lnTo>
                    <a:pt x="273378" y="273378"/>
                  </a:lnTo>
                </a:path>
              </a:pathLst>
            </a:custGeom>
            <a:grpFill/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F79557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79" name="Rectangle 278">
            <a:extLst>
              <a:ext uri="{FF2B5EF4-FFF2-40B4-BE49-F238E27FC236}">
                <a16:creationId xmlns:a16="http://schemas.microsoft.com/office/drawing/2014/main" id="{64CCFAEE-424B-6FFB-10C6-D5DF90F924F6}"/>
              </a:ext>
            </a:extLst>
          </p:cNvPr>
          <p:cNvSpPr/>
          <p:nvPr/>
        </p:nvSpPr>
        <p:spPr>
          <a:xfrm>
            <a:off x="951107" y="2198735"/>
            <a:ext cx="3245184" cy="3077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venir Next" panose="020B0503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Data pipelines can automate the customer data preparation steps performed by fetchcx®.</a:t>
            </a: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E4DE869A-B1EC-C75F-E33C-C72F1B844DA4}"/>
              </a:ext>
            </a:extLst>
          </p:cNvPr>
          <p:cNvSpPr/>
          <p:nvPr/>
        </p:nvSpPr>
        <p:spPr>
          <a:xfrm>
            <a:off x="8089977" y="1451096"/>
            <a:ext cx="192061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 panose="020E0502030303020204" pitchFamily="34" charset="0"/>
                <a:ea typeface="Roboto Medium" panose="02000000000000000000" pitchFamily="2" charset="0"/>
                <a:cs typeface="Aharoni" panose="02010803020104030203" pitchFamily="2" charset="-79"/>
              </a:rPr>
              <a:t>Business Intelligence</a:t>
            </a:r>
          </a:p>
        </p:txBody>
      </p: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29369F3C-63B7-F21A-2E79-24445F36A123}"/>
              </a:ext>
            </a:extLst>
          </p:cNvPr>
          <p:cNvGrpSpPr/>
          <p:nvPr/>
        </p:nvGrpSpPr>
        <p:grpSpPr>
          <a:xfrm>
            <a:off x="847595" y="3854585"/>
            <a:ext cx="2973235" cy="907888"/>
            <a:chOff x="8935749" y="3594929"/>
            <a:chExt cx="2973235" cy="907888"/>
          </a:xfrm>
        </p:grpSpPr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65AAE3E1-12D1-94DA-68E0-9201E59A007C}"/>
                </a:ext>
              </a:extLst>
            </p:cNvPr>
            <p:cNvSpPr/>
            <p:nvPr/>
          </p:nvSpPr>
          <p:spPr>
            <a:xfrm>
              <a:off x="9180546" y="3594929"/>
              <a:ext cx="190471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18BCF"/>
                  </a:solidFill>
                  <a:effectLst/>
                  <a:uLnTx/>
                  <a:uFillTx/>
                  <a:latin typeface="Candara" panose="020E0502030303020204" pitchFamily="34" charset="0"/>
                  <a:ea typeface="Roboto Medium" panose="02000000000000000000" pitchFamily="2" charset="0"/>
                  <a:cs typeface="Aharoni" panose="02010803020104030203" pitchFamily="2" charset="-79"/>
                </a:rPr>
                <a:t>1. recognition</a:t>
              </a:r>
            </a:p>
          </p:txBody>
        </p:sp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FD3D642A-9652-D670-F6D2-1FCAC3261485}"/>
                </a:ext>
              </a:extLst>
            </p:cNvPr>
            <p:cNvSpPr txBox="1"/>
            <p:nvPr/>
          </p:nvSpPr>
          <p:spPr>
            <a:xfrm>
              <a:off x="8935749" y="3902653"/>
              <a:ext cx="2441457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andara" panose="020E0502030303020204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Autonomously identify people, postal address, phone number, email address, and date of birth.</a:t>
              </a:r>
            </a:p>
          </p:txBody>
        </p:sp>
        <p:pic>
          <p:nvPicPr>
            <p:cNvPr id="283" name="Picture 282">
              <a:extLst>
                <a:ext uri="{FF2B5EF4-FFF2-40B4-BE49-F238E27FC236}">
                  <a16:creationId xmlns:a16="http://schemas.microsoft.com/office/drawing/2014/main" id="{8437A2A6-1341-704D-9A0C-CCA0AFF244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08406" y="3740274"/>
              <a:ext cx="500578" cy="53510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84" name="Freeform 58">
            <a:extLst>
              <a:ext uri="{FF2B5EF4-FFF2-40B4-BE49-F238E27FC236}">
                <a16:creationId xmlns:a16="http://schemas.microsoft.com/office/drawing/2014/main" id="{6E6AE725-5075-4C4A-9C4A-5E77133A6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7145" y="2327678"/>
            <a:ext cx="2191991" cy="1599357"/>
          </a:xfrm>
          <a:custGeom>
            <a:avLst/>
            <a:gdLst>
              <a:gd name="T0" fmla="*/ 2119 w 2120"/>
              <a:gd name="T1" fmla="*/ 734 h 1397"/>
              <a:gd name="T2" fmla="*/ 2119 w 2120"/>
              <a:gd name="T3" fmla="*/ 734 h 1397"/>
              <a:gd name="T4" fmla="*/ 1751 w 2120"/>
              <a:gd name="T5" fmla="*/ 330 h 1397"/>
              <a:gd name="T6" fmla="*/ 1298 w 2120"/>
              <a:gd name="T7" fmla="*/ 0 h 1397"/>
              <a:gd name="T8" fmla="*/ 882 w 2120"/>
              <a:gd name="T9" fmla="*/ 257 h 1397"/>
              <a:gd name="T10" fmla="*/ 601 w 2120"/>
              <a:gd name="T11" fmla="*/ 183 h 1397"/>
              <a:gd name="T12" fmla="*/ 0 w 2120"/>
              <a:gd name="T13" fmla="*/ 783 h 1397"/>
              <a:gd name="T14" fmla="*/ 601 w 2120"/>
              <a:gd name="T15" fmla="*/ 1396 h 1397"/>
              <a:gd name="T16" fmla="*/ 1066 w 2120"/>
              <a:gd name="T17" fmla="*/ 1175 h 1397"/>
              <a:gd name="T18" fmla="*/ 1409 w 2120"/>
              <a:gd name="T19" fmla="*/ 1396 h 1397"/>
              <a:gd name="T20" fmla="*/ 1763 w 2120"/>
              <a:gd name="T21" fmla="*/ 1138 h 1397"/>
              <a:gd name="T22" fmla="*/ 2119 w 2120"/>
              <a:gd name="T23" fmla="*/ 734 h 1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20" h="1397">
                <a:moveTo>
                  <a:pt x="2119" y="734"/>
                </a:moveTo>
                <a:lnTo>
                  <a:pt x="2119" y="734"/>
                </a:lnTo>
                <a:cubicBezTo>
                  <a:pt x="2119" y="526"/>
                  <a:pt x="1959" y="355"/>
                  <a:pt x="1751" y="330"/>
                </a:cubicBezTo>
                <a:cubicBezTo>
                  <a:pt x="1690" y="147"/>
                  <a:pt x="1519" y="0"/>
                  <a:pt x="1298" y="0"/>
                </a:cubicBezTo>
                <a:cubicBezTo>
                  <a:pt x="1127" y="0"/>
                  <a:pt x="968" y="110"/>
                  <a:pt x="882" y="257"/>
                </a:cubicBezTo>
                <a:cubicBezTo>
                  <a:pt x="809" y="208"/>
                  <a:pt x="711" y="183"/>
                  <a:pt x="601" y="183"/>
                </a:cubicBezTo>
                <a:cubicBezTo>
                  <a:pt x="270" y="183"/>
                  <a:pt x="0" y="453"/>
                  <a:pt x="0" y="783"/>
                </a:cubicBezTo>
                <a:cubicBezTo>
                  <a:pt x="0" y="1126"/>
                  <a:pt x="270" y="1396"/>
                  <a:pt x="601" y="1396"/>
                </a:cubicBezTo>
                <a:cubicBezTo>
                  <a:pt x="797" y="1396"/>
                  <a:pt x="956" y="1310"/>
                  <a:pt x="1066" y="1175"/>
                </a:cubicBezTo>
                <a:cubicBezTo>
                  <a:pt x="1127" y="1310"/>
                  <a:pt x="1262" y="1396"/>
                  <a:pt x="1409" y="1396"/>
                </a:cubicBezTo>
                <a:cubicBezTo>
                  <a:pt x="1580" y="1396"/>
                  <a:pt x="1715" y="1285"/>
                  <a:pt x="1763" y="1138"/>
                </a:cubicBezTo>
                <a:cubicBezTo>
                  <a:pt x="1972" y="1114"/>
                  <a:pt x="2119" y="942"/>
                  <a:pt x="2119" y="734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V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pic>
        <p:nvPicPr>
          <p:cNvPr id="285" name="Picture 284">
            <a:extLst>
              <a:ext uri="{FF2B5EF4-FFF2-40B4-BE49-F238E27FC236}">
                <a16:creationId xmlns:a16="http://schemas.microsoft.com/office/drawing/2014/main" id="{72243AF4-B373-BDDA-B158-28019C432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334" y="3024395"/>
            <a:ext cx="340258" cy="257936"/>
          </a:xfrm>
          <a:prstGeom prst="rect">
            <a:avLst/>
          </a:prstGeom>
        </p:spPr>
      </p:pic>
      <p:sp>
        <p:nvSpPr>
          <p:cNvPr id="286" name="TextBox 285">
            <a:extLst>
              <a:ext uri="{FF2B5EF4-FFF2-40B4-BE49-F238E27FC236}">
                <a16:creationId xmlns:a16="http://schemas.microsoft.com/office/drawing/2014/main" id="{9779CDED-62E8-9BE0-9F8B-92EE45388D4D}"/>
              </a:ext>
            </a:extLst>
          </p:cNvPr>
          <p:cNvSpPr txBox="1"/>
          <p:nvPr/>
        </p:nvSpPr>
        <p:spPr>
          <a:xfrm>
            <a:off x="5167321" y="3280069"/>
            <a:ext cx="13373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Cloud Storage Account</a:t>
            </a:r>
          </a:p>
        </p:txBody>
      </p: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0920A71F-69DC-4FCD-F42D-FDC624CCC131}"/>
              </a:ext>
            </a:extLst>
          </p:cNvPr>
          <p:cNvGrpSpPr/>
          <p:nvPr/>
        </p:nvGrpSpPr>
        <p:grpSpPr>
          <a:xfrm>
            <a:off x="2968940" y="4771802"/>
            <a:ext cx="3111327" cy="1182704"/>
            <a:chOff x="6063634" y="4922711"/>
            <a:chExt cx="3111327" cy="1182704"/>
          </a:xfrm>
        </p:grpSpPr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C9C1D7DE-E030-D072-5D08-BE5209794E86}"/>
                </a:ext>
              </a:extLst>
            </p:cNvPr>
            <p:cNvSpPr/>
            <p:nvPr/>
          </p:nvSpPr>
          <p:spPr>
            <a:xfrm>
              <a:off x="6417064" y="5258122"/>
              <a:ext cx="224142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79557"/>
                  </a:solidFill>
                  <a:effectLst/>
                  <a:uLnTx/>
                  <a:uFillTx/>
                  <a:latin typeface="Candara" panose="020E0502030303020204" pitchFamily="34" charset="0"/>
                  <a:ea typeface="Roboto Medium" panose="02000000000000000000" pitchFamily="2" charset="0"/>
                  <a:cs typeface="Aharoni" panose="02010803020104030203" pitchFamily="2" charset="-79"/>
                </a:rPr>
                <a:t>2. standardization</a:t>
              </a:r>
            </a:p>
          </p:txBody>
        </p:sp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356B851F-CBA1-F3F6-819F-CDFF561A99DA}"/>
                </a:ext>
              </a:extLst>
            </p:cNvPr>
            <p:cNvSpPr txBox="1"/>
            <p:nvPr/>
          </p:nvSpPr>
          <p:spPr>
            <a:xfrm>
              <a:off x="6063634" y="5505251"/>
              <a:ext cx="3111327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andara" panose="020E0502030303020204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Parse, remove erroneous parts, standardize, and validate each of the entities including postal corrections to meet USPS standards</a:t>
              </a:r>
            </a:p>
          </p:txBody>
        </p:sp>
        <p:pic>
          <p:nvPicPr>
            <p:cNvPr id="288" name="Picture 287">
              <a:extLst>
                <a:ext uri="{FF2B5EF4-FFF2-40B4-BE49-F238E27FC236}">
                  <a16:creationId xmlns:a16="http://schemas.microsoft.com/office/drawing/2014/main" id="{F835573A-64EC-CD3F-5BCB-18E8F4C0D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80938" y="4922711"/>
              <a:ext cx="416294" cy="343895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8AFA6C19-2AC6-19EF-4CB3-DDC02BD46B3E}"/>
              </a:ext>
            </a:extLst>
          </p:cNvPr>
          <p:cNvGrpSpPr/>
          <p:nvPr/>
        </p:nvGrpSpPr>
        <p:grpSpPr>
          <a:xfrm>
            <a:off x="6332605" y="4709980"/>
            <a:ext cx="2973403" cy="1233874"/>
            <a:chOff x="3082844" y="4902953"/>
            <a:chExt cx="2973403" cy="1233874"/>
          </a:xfrm>
        </p:grpSpPr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0D2D6686-8EB9-4B16-FBEC-1139D24EE9FB}"/>
                </a:ext>
              </a:extLst>
            </p:cNvPr>
            <p:cNvSpPr/>
            <p:nvPr/>
          </p:nvSpPr>
          <p:spPr>
            <a:xfrm>
              <a:off x="3610551" y="5254574"/>
              <a:ext cx="183803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66D2E1"/>
                  </a:solidFill>
                  <a:effectLst/>
                  <a:uLnTx/>
                  <a:uFillTx/>
                  <a:latin typeface="Candara" panose="020E0502030303020204" pitchFamily="34" charset="0"/>
                  <a:ea typeface="Roboto Medium" panose="02000000000000000000" pitchFamily="2" charset="0"/>
                  <a:cs typeface="Aharoni" panose="02010803020104030203" pitchFamily="2" charset="-79"/>
                </a:rPr>
                <a:t>3. association</a:t>
              </a:r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EBFFED3D-B6A6-83EE-72EF-B5DDB3A767FF}"/>
                </a:ext>
              </a:extLst>
            </p:cNvPr>
            <p:cNvSpPr txBox="1"/>
            <p:nvPr/>
          </p:nvSpPr>
          <p:spPr>
            <a:xfrm>
              <a:off x="3082844" y="5536663"/>
              <a:ext cx="297340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andara" panose="020E0502030303020204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Asynchronously link disparate data and customer interactions to a single person and household without merging the data</a:t>
              </a:r>
            </a:p>
          </p:txBody>
        </p:sp>
        <p:grpSp>
          <p:nvGrpSpPr>
            <p:cNvPr id="289" name="Group 288">
              <a:extLst>
                <a:ext uri="{FF2B5EF4-FFF2-40B4-BE49-F238E27FC236}">
                  <a16:creationId xmlns:a16="http://schemas.microsoft.com/office/drawing/2014/main" id="{D3067601-BEED-E8EB-1327-E524203024F3}"/>
                </a:ext>
              </a:extLst>
            </p:cNvPr>
            <p:cNvGrpSpPr/>
            <p:nvPr/>
          </p:nvGrpSpPr>
          <p:grpSpPr>
            <a:xfrm>
              <a:off x="4162608" y="4902953"/>
              <a:ext cx="398804" cy="353290"/>
              <a:chOff x="6188986" y="1701400"/>
              <a:chExt cx="506634" cy="506633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90" name="Forma libre 340">
                <a:extLst>
                  <a:ext uri="{FF2B5EF4-FFF2-40B4-BE49-F238E27FC236}">
                    <a16:creationId xmlns:a16="http://schemas.microsoft.com/office/drawing/2014/main" id="{2C2E0C3F-1EB7-E706-2E9C-E1C6E81B6548}"/>
                  </a:ext>
                </a:extLst>
              </p:cNvPr>
              <p:cNvSpPr/>
              <p:nvPr/>
            </p:nvSpPr>
            <p:spPr>
              <a:xfrm>
                <a:off x="6384315" y="1701400"/>
                <a:ext cx="116335" cy="116335"/>
              </a:xfrm>
              <a:custGeom>
                <a:avLst/>
                <a:gdLst>
                  <a:gd name="connsiteX0" fmla="*/ 136956 w 137700"/>
                  <a:gd name="connsiteY0" fmla="*/ 68956 h 137700"/>
                  <a:gd name="connsiteX1" fmla="*/ 68956 w 137700"/>
                  <a:gd name="connsiteY1" fmla="*/ 136956 h 137700"/>
                  <a:gd name="connsiteX2" fmla="*/ 956 w 137700"/>
                  <a:gd name="connsiteY2" fmla="*/ 68956 h 137700"/>
                  <a:gd name="connsiteX3" fmla="*/ 68956 w 137700"/>
                  <a:gd name="connsiteY3" fmla="*/ 956 h 137700"/>
                  <a:gd name="connsiteX4" fmla="*/ 136956 w 137700"/>
                  <a:gd name="connsiteY4" fmla="*/ 68956 h 13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700" h="137700">
                    <a:moveTo>
                      <a:pt x="136956" y="68956"/>
                    </a:moveTo>
                    <a:cubicBezTo>
                      <a:pt x="136956" y="106511"/>
                      <a:pt x="106511" y="136956"/>
                      <a:pt x="68956" y="136956"/>
                    </a:cubicBezTo>
                    <a:cubicBezTo>
                      <a:pt x="31401" y="136956"/>
                      <a:pt x="956" y="106511"/>
                      <a:pt x="956" y="68956"/>
                    </a:cubicBezTo>
                    <a:cubicBezTo>
                      <a:pt x="956" y="31401"/>
                      <a:pt x="31401" y="956"/>
                      <a:pt x="68956" y="956"/>
                    </a:cubicBezTo>
                    <a:cubicBezTo>
                      <a:pt x="106511" y="956"/>
                      <a:pt x="136956" y="31401"/>
                      <a:pt x="136956" y="6895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1" name="Forma libre 341">
                <a:extLst>
                  <a:ext uri="{FF2B5EF4-FFF2-40B4-BE49-F238E27FC236}">
                    <a16:creationId xmlns:a16="http://schemas.microsoft.com/office/drawing/2014/main" id="{34256E04-BBB4-94D5-0233-A0E9FFA6DEB2}"/>
                  </a:ext>
                </a:extLst>
              </p:cNvPr>
              <p:cNvSpPr/>
              <p:nvPr/>
            </p:nvSpPr>
            <p:spPr>
              <a:xfrm>
                <a:off x="6338355" y="1827789"/>
                <a:ext cx="207896" cy="104486"/>
              </a:xfrm>
              <a:custGeom>
                <a:avLst/>
                <a:gdLst>
                  <a:gd name="connsiteX0" fmla="*/ 30095 w 246075"/>
                  <a:gd name="connsiteY0" fmla="*/ 123357 h 123675"/>
                  <a:gd name="connsiteX1" fmla="*/ 216618 w 246075"/>
                  <a:gd name="connsiteY1" fmla="*/ 123357 h 123675"/>
                  <a:gd name="connsiteX2" fmla="*/ 245757 w 246075"/>
                  <a:gd name="connsiteY2" fmla="*/ 91906 h 123675"/>
                  <a:gd name="connsiteX3" fmla="*/ 245757 w 246075"/>
                  <a:gd name="connsiteY3" fmla="*/ 83194 h 123675"/>
                  <a:gd name="connsiteX4" fmla="*/ 216378 w 246075"/>
                  <a:gd name="connsiteY4" fmla="*/ 29019 h 123675"/>
                  <a:gd name="connsiteX5" fmla="*/ 123357 w 246075"/>
                  <a:gd name="connsiteY5" fmla="*/ 956 h 123675"/>
                  <a:gd name="connsiteX6" fmla="*/ 30335 w 246075"/>
                  <a:gd name="connsiteY6" fmla="*/ 29019 h 123675"/>
                  <a:gd name="connsiteX7" fmla="*/ 956 w 246075"/>
                  <a:gd name="connsiteY7" fmla="*/ 83194 h 123675"/>
                  <a:gd name="connsiteX8" fmla="*/ 956 w 246075"/>
                  <a:gd name="connsiteY8" fmla="*/ 91906 h 123675"/>
                  <a:gd name="connsiteX9" fmla="*/ 30095 w 246075"/>
                  <a:gd name="connsiteY9" fmla="*/ 123357 h 123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075" h="123675">
                    <a:moveTo>
                      <a:pt x="30095" y="123357"/>
                    </a:moveTo>
                    <a:lnTo>
                      <a:pt x="216618" y="123357"/>
                    </a:lnTo>
                    <a:cubicBezTo>
                      <a:pt x="232688" y="123357"/>
                      <a:pt x="245757" y="109251"/>
                      <a:pt x="245757" y="91906"/>
                    </a:cubicBezTo>
                    <a:lnTo>
                      <a:pt x="245757" y="83194"/>
                    </a:lnTo>
                    <a:cubicBezTo>
                      <a:pt x="245757" y="60470"/>
                      <a:pt x="234508" y="39711"/>
                      <a:pt x="216378" y="29019"/>
                    </a:cubicBezTo>
                    <a:cubicBezTo>
                      <a:pt x="194664" y="16215"/>
                      <a:pt x="160903" y="956"/>
                      <a:pt x="123357" y="956"/>
                    </a:cubicBezTo>
                    <a:cubicBezTo>
                      <a:pt x="85810" y="956"/>
                      <a:pt x="52049" y="16217"/>
                      <a:pt x="30335" y="29019"/>
                    </a:cubicBezTo>
                    <a:cubicBezTo>
                      <a:pt x="12206" y="39710"/>
                      <a:pt x="956" y="60470"/>
                      <a:pt x="956" y="83194"/>
                    </a:cubicBezTo>
                    <a:lnTo>
                      <a:pt x="956" y="91906"/>
                    </a:lnTo>
                    <a:cubicBezTo>
                      <a:pt x="956" y="109253"/>
                      <a:pt x="14025" y="123357"/>
                      <a:pt x="30095" y="12335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2" name="Forma libre 342">
                <a:extLst>
                  <a:ext uri="{FF2B5EF4-FFF2-40B4-BE49-F238E27FC236}">
                    <a16:creationId xmlns:a16="http://schemas.microsoft.com/office/drawing/2014/main" id="{00F350F8-5D3F-8E32-B847-C7D6A0EEDD68}"/>
                  </a:ext>
                </a:extLst>
              </p:cNvPr>
              <p:cNvSpPr/>
              <p:nvPr/>
            </p:nvSpPr>
            <p:spPr>
              <a:xfrm>
                <a:off x="6234946" y="1977158"/>
                <a:ext cx="116335" cy="116335"/>
              </a:xfrm>
              <a:custGeom>
                <a:avLst/>
                <a:gdLst>
                  <a:gd name="connsiteX0" fmla="*/ 136956 w 137700"/>
                  <a:gd name="connsiteY0" fmla="*/ 68956 h 137700"/>
                  <a:gd name="connsiteX1" fmla="*/ 68956 w 137700"/>
                  <a:gd name="connsiteY1" fmla="*/ 136956 h 137700"/>
                  <a:gd name="connsiteX2" fmla="*/ 956 w 137700"/>
                  <a:gd name="connsiteY2" fmla="*/ 68956 h 137700"/>
                  <a:gd name="connsiteX3" fmla="*/ 68956 w 137700"/>
                  <a:gd name="connsiteY3" fmla="*/ 956 h 137700"/>
                  <a:gd name="connsiteX4" fmla="*/ 136956 w 137700"/>
                  <a:gd name="connsiteY4" fmla="*/ 68956 h 13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700" h="137700">
                    <a:moveTo>
                      <a:pt x="136956" y="68956"/>
                    </a:moveTo>
                    <a:cubicBezTo>
                      <a:pt x="136956" y="106511"/>
                      <a:pt x="106511" y="136956"/>
                      <a:pt x="68956" y="136956"/>
                    </a:cubicBezTo>
                    <a:cubicBezTo>
                      <a:pt x="31401" y="136956"/>
                      <a:pt x="956" y="106511"/>
                      <a:pt x="956" y="68956"/>
                    </a:cubicBezTo>
                    <a:cubicBezTo>
                      <a:pt x="956" y="31401"/>
                      <a:pt x="31401" y="956"/>
                      <a:pt x="68956" y="956"/>
                    </a:cubicBezTo>
                    <a:cubicBezTo>
                      <a:pt x="106511" y="956"/>
                      <a:pt x="136956" y="31401"/>
                      <a:pt x="136956" y="6895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3" name="Forma libre 343">
                <a:extLst>
                  <a:ext uri="{FF2B5EF4-FFF2-40B4-BE49-F238E27FC236}">
                    <a16:creationId xmlns:a16="http://schemas.microsoft.com/office/drawing/2014/main" id="{ED55CF35-CD60-5269-2C88-6E5D4C0CF42D}"/>
                  </a:ext>
                </a:extLst>
              </p:cNvPr>
              <p:cNvSpPr/>
              <p:nvPr/>
            </p:nvSpPr>
            <p:spPr>
              <a:xfrm>
                <a:off x="6188986" y="2103547"/>
                <a:ext cx="207896" cy="104486"/>
              </a:xfrm>
              <a:custGeom>
                <a:avLst/>
                <a:gdLst>
                  <a:gd name="connsiteX0" fmla="*/ 216378 w 246075"/>
                  <a:gd name="connsiteY0" fmla="*/ 29019 h 123675"/>
                  <a:gd name="connsiteX1" fmla="*/ 123357 w 246075"/>
                  <a:gd name="connsiteY1" fmla="*/ 956 h 123675"/>
                  <a:gd name="connsiteX2" fmla="*/ 30335 w 246075"/>
                  <a:gd name="connsiteY2" fmla="*/ 29019 h 123675"/>
                  <a:gd name="connsiteX3" fmla="*/ 956 w 246075"/>
                  <a:gd name="connsiteY3" fmla="*/ 83193 h 123675"/>
                  <a:gd name="connsiteX4" fmla="*/ 956 w 246075"/>
                  <a:gd name="connsiteY4" fmla="*/ 91905 h 123675"/>
                  <a:gd name="connsiteX5" fmla="*/ 30095 w 246075"/>
                  <a:gd name="connsiteY5" fmla="*/ 123355 h 123675"/>
                  <a:gd name="connsiteX6" fmla="*/ 216618 w 246075"/>
                  <a:gd name="connsiteY6" fmla="*/ 123355 h 123675"/>
                  <a:gd name="connsiteX7" fmla="*/ 245757 w 246075"/>
                  <a:gd name="connsiteY7" fmla="*/ 91905 h 123675"/>
                  <a:gd name="connsiteX8" fmla="*/ 245757 w 246075"/>
                  <a:gd name="connsiteY8" fmla="*/ 83193 h 123675"/>
                  <a:gd name="connsiteX9" fmla="*/ 216378 w 246075"/>
                  <a:gd name="connsiteY9" fmla="*/ 29019 h 123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075" h="123675">
                    <a:moveTo>
                      <a:pt x="216378" y="29019"/>
                    </a:moveTo>
                    <a:cubicBezTo>
                      <a:pt x="194664" y="16215"/>
                      <a:pt x="160903" y="956"/>
                      <a:pt x="123357" y="956"/>
                    </a:cubicBezTo>
                    <a:cubicBezTo>
                      <a:pt x="85810" y="956"/>
                      <a:pt x="52050" y="16217"/>
                      <a:pt x="30335" y="29019"/>
                    </a:cubicBezTo>
                    <a:cubicBezTo>
                      <a:pt x="12206" y="39710"/>
                      <a:pt x="956" y="60468"/>
                      <a:pt x="956" y="83193"/>
                    </a:cubicBezTo>
                    <a:lnTo>
                      <a:pt x="956" y="91905"/>
                    </a:lnTo>
                    <a:cubicBezTo>
                      <a:pt x="956" y="109250"/>
                      <a:pt x="14025" y="123355"/>
                      <a:pt x="30095" y="123355"/>
                    </a:cubicBezTo>
                    <a:lnTo>
                      <a:pt x="216618" y="123355"/>
                    </a:lnTo>
                    <a:cubicBezTo>
                      <a:pt x="232688" y="123355"/>
                      <a:pt x="245757" y="109250"/>
                      <a:pt x="245757" y="91905"/>
                    </a:cubicBezTo>
                    <a:lnTo>
                      <a:pt x="245757" y="83193"/>
                    </a:lnTo>
                    <a:cubicBezTo>
                      <a:pt x="245757" y="60468"/>
                      <a:pt x="234508" y="39710"/>
                      <a:pt x="216378" y="2901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4" name="Forma libre 344">
                <a:extLst>
                  <a:ext uri="{FF2B5EF4-FFF2-40B4-BE49-F238E27FC236}">
                    <a16:creationId xmlns:a16="http://schemas.microsoft.com/office/drawing/2014/main" id="{8383A644-BA5E-7D47-C73F-42352989D6A7}"/>
                  </a:ext>
                </a:extLst>
              </p:cNvPr>
              <p:cNvSpPr/>
              <p:nvPr/>
            </p:nvSpPr>
            <p:spPr>
              <a:xfrm>
                <a:off x="6533683" y="1977158"/>
                <a:ext cx="116335" cy="116335"/>
              </a:xfrm>
              <a:custGeom>
                <a:avLst/>
                <a:gdLst>
                  <a:gd name="connsiteX0" fmla="*/ 136956 w 137700"/>
                  <a:gd name="connsiteY0" fmla="*/ 68956 h 137700"/>
                  <a:gd name="connsiteX1" fmla="*/ 68956 w 137700"/>
                  <a:gd name="connsiteY1" fmla="*/ 136956 h 137700"/>
                  <a:gd name="connsiteX2" fmla="*/ 956 w 137700"/>
                  <a:gd name="connsiteY2" fmla="*/ 68956 h 137700"/>
                  <a:gd name="connsiteX3" fmla="*/ 68956 w 137700"/>
                  <a:gd name="connsiteY3" fmla="*/ 956 h 137700"/>
                  <a:gd name="connsiteX4" fmla="*/ 136956 w 137700"/>
                  <a:gd name="connsiteY4" fmla="*/ 68956 h 13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700" h="137700">
                    <a:moveTo>
                      <a:pt x="136956" y="68956"/>
                    </a:moveTo>
                    <a:cubicBezTo>
                      <a:pt x="136956" y="106511"/>
                      <a:pt x="106511" y="136956"/>
                      <a:pt x="68956" y="136956"/>
                    </a:cubicBezTo>
                    <a:cubicBezTo>
                      <a:pt x="31401" y="136956"/>
                      <a:pt x="956" y="106511"/>
                      <a:pt x="956" y="68956"/>
                    </a:cubicBezTo>
                    <a:cubicBezTo>
                      <a:pt x="956" y="31401"/>
                      <a:pt x="31401" y="956"/>
                      <a:pt x="68956" y="956"/>
                    </a:cubicBezTo>
                    <a:cubicBezTo>
                      <a:pt x="106511" y="956"/>
                      <a:pt x="136956" y="31401"/>
                      <a:pt x="136956" y="6895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5" name="Forma libre 345">
                <a:extLst>
                  <a:ext uri="{FF2B5EF4-FFF2-40B4-BE49-F238E27FC236}">
                    <a16:creationId xmlns:a16="http://schemas.microsoft.com/office/drawing/2014/main" id="{E1C25BF4-92BE-FDED-3AFB-39F327EB8A1D}"/>
                  </a:ext>
                </a:extLst>
              </p:cNvPr>
              <p:cNvSpPr/>
              <p:nvPr/>
            </p:nvSpPr>
            <p:spPr>
              <a:xfrm>
                <a:off x="6487724" y="2103547"/>
                <a:ext cx="207896" cy="104486"/>
              </a:xfrm>
              <a:custGeom>
                <a:avLst/>
                <a:gdLst>
                  <a:gd name="connsiteX0" fmla="*/ 216378 w 246075"/>
                  <a:gd name="connsiteY0" fmla="*/ 29019 h 123675"/>
                  <a:gd name="connsiteX1" fmla="*/ 123357 w 246075"/>
                  <a:gd name="connsiteY1" fmla="*/ 956 h 123675"/>
                  <a:gd name="connsiteX2" fmla="*/ 30335 w 246075"/>
                  <a:gd name="connsiteY2" fmla="*/ 29019 h 123675"/>
                  <a:gd name="connsiteX3" fmla="*/ 956 w 246075"/>
                  <a:gd name="connsiteY3" fmla="*/ 83194 h 123675"/>
                  <a:gd name="connsiteX4" fmla="*/ 956 w 246075"/>
                  <a:gd name="connsiteY4" fmla="*/ 91906 h 123675"/>
                  <a:gd name="connsiteX5" fmla="*/ 30095 w 246075"/>
                  <a:gd name="connsiteY5" fmla="*/ 123357 h 123675"/>
                  <a:gd name="connsiteX6" fmla="*/ 216618 w 246075"/>
                  <a:gd name="connsiteY6" fmla="*/ 123357 h 123675"/>
                  <a:gd name="connsiteX7" fmla="*/ 245757 w 246075"/>
                  <a:gd name="connsiteY7" fmla="*/ 91906 h 123675"/>
                  <a:gd name="connsiteX8" fmla="*/ 245757 w 246075"/>
                  <a:gd name="connsiteY8" fmla="*/ 83194 h 123675"/>
                  <a:gd name="connsiteX9" fmla="*/ 216378 w 246075"/>
                  <a:gd name="connsiteY9" fmla="*/ 29019 h 123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075" h="123675">
                    <a:moveTo>
                      <a:pt x="216378" y="29019"/>
                    </a:moveTo>
                    <a:cubicBezTo>
                      <a:pt x="194664" y="16215"/>
                      <a:pt x="160903" y="956"/>
                      <a:pt x="123357" y="956"/>
                    </a:cubicBezTo>
                    <a:cubicBezTo>
                      <a:pt x="85810" y="956"/>
                      <a:pt x="52049" y="16217"/>
                      <a:pt x="30335" y="29019"/>
                    </a:cubicBezTo>
                    <a:cubicBezTo>
                      <a:pt x="12206" y="39710"/>
                      <a:pt x="956" y="60470"/>
                      <a:pt x="956" y="83194"/>
                    </a:cubicBezTo>
                    <a:lnTo>
                      <a:pt x="956" y="91906"/>
                    </a:lnTo>
                    <a:cubicBezTo>
                      <a:pt x="956" y="109251"/>
                      <a:pt x="14025" y="123357"/>
                      <a:pt x="30095" y="123357"/>
                    </a:cubicBezTo>
                    <a:lnTo>
                      <a:pt x="216618" y="123357"/>
                    </a:lnTo>
                    <a:cubicBezTo>
                      <a:pt x="232688" y="123357"/>
                      <a:pt x="245757" y="109251"/>
                      <a:pt x="245757" y="91906"/>
                    </a:cubicBezTo>
                    <a:lnTo>
                      <a:pt x="245757" y="83194"/>
                    </a:lnTo>
                    <a:cubicBezTo>
                      <a:pt x="245756" y="60468"/>
                      <a:pt x="234506" y="39710"/>
                      <a:pt x="216378" y="2901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6" name="Forma libre 346">
                <a:extLst>
                  <a:ext uri="{FF2B5EF4-FFF2-40B4-BE49-F238E27FC236}">
                    <a16:creationId xmlns:a16="http://schemas.microsoft.com/office/drawing/2014/main" id="{8229D17D-4B89-9B87-EE15-CEAF420CF1C9}"/>
                  </a:ext>
                </a:extLst>
              </p:cNvPr>
              <p:cNvSpPr/>
              <p:nvPr/>
            </p:nvSpPr>
            <p:spPr>
              <a:xfrm>
                <a:off x="6372823" y="1954178"/>
                <a:ext cx="138957" cy="138957"/>
              </a:xfrm>
              <a:custGeom>
                <a:avLst/>
                <a:gdLst>
                  <a:gd name="connsiteX0" fmla="*/ 150545 w 164475"/>
                  <a:gd name="connsiteY0" fmla="*/ 164157 h 164475"/>
                  <a:gd name="connsiteX1" fmla="*/ 161184 w 164475"/>
                  <a:gd name="connsiteY1" fmla="*/ 159057 h 164475"/>
                  <a:gd name="connsiteX2" fmla="*/ 159058 w 164475"/>
                  <a:gd name="connsiteY2" fmla="*/ 139932 h 164475"/>
                  <a:gd name="connsiteX3" fmla="*/ 96158 w 164475"/>
                  <a:gd name="connsiteY3" fmla="*/ 89612 h 164475"/>
                  <a:gd name="connsiteX4" fmla="*/ 96158 w 164475"/>
                  <a:gd name="connsiteY4" fmla="*/ 14557 h 164475"/>
                  <a:gd name="connsiteX5" fmla="*/ 82558 w 164475"/>
                  <a:gd name="connsiteY5" fmla="*/ 956 h 164475"/>
                  <a:gd name="connsiteX6" fmla="*/ 68957 w 164475"/>
                  <a:gd name="connsiteY6" fmla="*/ 14555 h 164475"/>
                  <a:gd name="connsiteX7" fmla="*/ 68957 w 164475"/>
                  <a:gd name="connsiteY7" fmla="*/ 89621 h 164475"/>
                  <a:gd name="connsiteX8" fmla="*/ 6058 w 164475"/>
                  <a:gd name="connsiteY8" fmla="*/ 139930 h 164475"/>
                  <a:gd name="connsiteX9" fmla="*/ 3932 w 164475"/>
                  <a:gd name="connsiteY9" fmla="*/ 159055 h 164475"/>
                  <a:gd name="connsiteX10" fmla="*/ 14571 w 164475"/>
                  <a:gd name="connsiteY10" fmla="*/ 164156 h 164475"/>
                  <a:gd name="connsiteX11" fmla="*/ 23057 w 164475"/>
                  <a:gd name="connsiteY11" fmla="*/ 161181 h 164475"/>
                  <a:gd name="connsiteX12" fmla="*/ 82558 w 164475"/>
                  <a:gd name="connsiteY12" fmla="*/ 113581 h 164475"/>
                  <a:gd name="connsiteX13" fmla="*/ 142057 w 164475"/>
                  <a:gd name="connsiteY13" fmla="*/ 161181 h 164475"/>
                  <a:gd name="connsiteX14" fmla="*/ 150545 w 164475"/>
                  <a:gd name="connsiteY14" fmla="*/ 164157 h 164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4475" h="164475">
                    <a:moveTo>
                      <a:pt x="150545" y="164157"/>
                    </a:moveTo>
                    <a:cubicBezTo>
                      <a:pt x="154542" y="164157"/>
                      <a:pt x="158487" y="162404"/>
                      <a:pt x="161184" y="159057"/>
                    </a:cubicBezTo>
                    <a:cubicBezTo>
                      <a:pt x="165872" y="153187"/>
                      <a:pt x="164916" y="144633"/>
                      <a:pt x="159058" y="139932"/>
                    </a:cubicBezTo>
                    <a:lnTo>
                      <a:pt x="96158" y="89612"/>
                    </a:lnTo>
                    <a:lnTo>
                      <a:pt x="96158" y="14557"/>
                    </a:lnTo>
                    <a:cubicBezTo>
                      <a:pt x="96158" y="7039"/>
                      <a:pt x="90075" y="956"/>
                      <a:pt x="82558" y="956"/>
                    </a:cubicBezTo>
                    <a:cubicBezTo>
                      <a:pt x="75041" y="956"/>
                      <a:pt x="68957" y="7038"/>
                      <a:pt x="68957" y="14555"/>
                    </a:cubicBezTo>
                    <a:lnTo>
                      <a:pt x="68957" y="89621"/>
                    </a:lnTo>
                    <a:lnTo>
                      <a:pt x="6058" y="139930"/>
                    </a:lnTo>
                    <a:cubicBezTo>
                      <a:pt x="200" y="144633"/>
                      <a:pt x="-756" y="153185"/>
                      <a:pt x="3932" y="159055"/>
                    </a:cubicBezTo>
                    <a:cubicBezTo>
                      <a:pt x="6629" y="162402"/>
                      <a:pt x="10572" y="164156"/>
                      <a:pt x="14571" y="164156"/>
                    </a:cubicBezTo>
                    <a:cubicBezTo>
                      <a:pt x="17545" y="164156"/>
                      <a:pt x="20548" y="163187"/>
                      <a:pt x="23057" y="161181"/>
                    </a:cubicBezTo>
                    <a:lnTo>
                      <a:pt x="82558" y="113581"/>
                    </a:lnTo>
                    <a:lnTo>
                      <a:pt x="142057" y="161181"/>
                    </a:lnTo>
                    <a:cubicBezTo>
                      <a:pt x="144568" y="163187"/>
                      <a:pt x="147569" y="164157"/>
                      <a:pt x="150545" y="16415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09086DF4-1C27-FE08-4A49-35557100067D}"/>
              </a:ext>
            </a:extLst>
          </p:cNvPr>
          <p:cNvGrpSpPr/>
          <p:nvPr/>
        </p:nvGrpSpPr>
        <p:grpSpPr>
          <a:xfrm>
            <a:off x="8137429" y="3903310"/>
            <a:ext cx="3281738" cy="1052234"/>
            <a:chOff x="-51540" y="5377952"/>
            <a:chExt cx="3281738" cy="1052234"/>
          </a:xfrm>
        </p:grpSpPr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E23C9970-763E-5EFB-088D-06E7669BCD33}"/>
                </a:ext>
              </a:extLst>
            </p:cNvPr>
            <p:cNvSpPr/>
            <p:nvPr/>
          </p:nvSpPr>
          <p:spPr>
            <a:xfrm>
              <a:off x="768171" y="5377952"/>
              <a:ext cx="185115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A9AD5">
                      <a:lumMod val="75000"/>
                    </a:srgbClr>
                  </a:solidFill>
                  <a:effectLst/>
                  <a:uLnTx/>
                  <a:uFillTx/>
                  <a:latin typeface="Candara" panose="020E0502030303020204" pitchFamily="34" charset="0"/>
                  <a:ea typeface="Roboto Medium" panose="02000000000000000000" pitchFamily="2" charset="0"/>
                  <a:cs typeface="Aharoni" panose="02010803020104030203" pitchFamily="2" charset="-79"/>
                </a:rPr>
                <a:t>4. enhancement</a:t>
              </a:r>
            </a:p>
          </p:txBody>
        </p: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4E260A00-3F31-0B5C-4B8A-5E1A7C081999}"/>
                </a:ext>
              </a:extLst>
            </p:cNvPr>
            <p:cNvSpPr txBox="1"/>
            <p:nvPr/>
          </p:nvSpPr>
          <p:spPr>
            <a:xfrm>
              <a:off x="357996" y="5660745"/>
              <a:ext cx="287220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venir Next" panose="020B0503020202020204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Match people to DMAchoice, SSA deceased, USPS National Change of Address, prison, and national consumer databases to append individual attributes</a:t>
              </a:r>
            </a:p>
          </p:txBody>
        </p:sp>
        <p:pic>
          <p:nvPicPr>
            <p:cNvPr id="297" name="Picture 296">
              <a:extLst>
                <a:ext uri="{FF2B5EF4-FFF2-40B4-BE49-F238E27FC236}">
                  <a16:creationId xmlns:a16="http://schemas.microsoft.com/office/drawing/2014/main" id="{74D43ADA-D606-1B7D-C76C-6E71B117F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51540" y="5589995"/>
              <a:ext cx="396555" cy="396555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98" name="Rectangle 297">
            <a:extLst>
              <a:ext uri="{FF2B5EF4-FFF2-40B4-BE49-F238E27FC236}">
                <a16:creationId xmlns:a16="http://schemas.microsoft.com/office/drawing/2014/main" id="{3B830F46-0013-45F5-6D47-39BB4F469692}"/>
              </a:ext>
            </a:extLst>
          </p:cNvPr>
          <p:cNvSpPr/>
          <p:nvPr/>
        </p:nvSpPr>
        <p:spPr>
          <a:xfrm>
            <a:off x="7481043" y="1716063"/>
            <a:ext cx="3132400" cy="3077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Client can connect to Snowflake with Tableau and access the data for Business Intelligence Reporting. </a:t>
            </a:r>
            <a:endParaRPr kumimoji="0" lang="en-IN" sz="1000" b="0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ndara" panose="020E0502030303020204" pitchFamily="34" charset="0"/>
              <a:ea typeface="Open Sans" panose="020B0606030504020204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6C17B829-D09A-0723-C7BF-270C41A6B966}"/>
              </a:ext>
            </a:extLst>
          </p:cNvPr>
          <p:cNvGrpSpPr/>
          <p:nvPr/>
        </p:nvGrpSpPr>
        <p:grpSpPr>
          <a:xfrm rot="1929575">
            <a:off x="3665511" y="4639493"/>
            <a:ext cx="219217" cy="116070"/>
            <a:chOff x="4820642" y="2726194"/>
            <a:chExt cx="265746" cy="140757"/>
          </a:xfrm>
          <a:effectLst/>
        </p:grpSpPr>
        <p:sp>
          <p:nvSpPr>
            <p:cNvPr id="300" name="Rectangle 55">
              <a:extLst>
                <a:ext uri="{FF2B5EF4-FFF2-40B4-BE49-F238E27FC236}">
                  <a16:creationId xmlns:a16="http://schemas.microsoft.com/office/drawing/2014/main" id="{F607057C-F612-150D-2A61-5ECB76D8C1CF}"/>
                </a:ext>
              </a:extLst>
            </p:cNvPr>
            <p:cNvSpPr/>
            <p:nvPr/>
          </p:nvSpPr>
          <p:spPr>
            <a:xfrm rot="2700000">
              <a:off x="4820642" y="2726195"/>
              <a:ext cx="140756" cy="140756"/>
            </a:xfrm>
            <a:custGeom>
              <a:avLst/>
              <a:gdLst>
                <a:gd name="connsiteX0" fmla="*/ 0 w 273378"/>
                <a:gd name="connsiteY0" fmla="*/ 0 h 273378"/>
                <a:gd name="connsiteX1" fmla="*/ 273378 w 273378"/>
                <a:gd name="connsiteY1" fmla="*/ 0 h 273378"/>
                <a:gd name="connsiteX2" fmla="*/ 273378 w 273378"/>
                <a:gd name="connsiteY2" fmla="*/ 273378 h 273378"/>
                <a:gd name="connsiteX3" fmla="*/ 0 w 273378"/>
                <a:gd name="connsiteY3" fmla="*/ 273378 h 273378"/>
                <a:gd name="connsiteX4" fmla="*/ 0 w 273378"/>
                <a:gd name="connsiteY4" fmla="*/ 0 h 273378"/>
                <a:gd name="connsiteX0" fmla="*/ 0 w 273378"/>
                <a:gd name="connsiteY0" fmla="*/ 273378 h 364818"/>
                <a:gd name="connsiteX1" fmla="*/ 0 w 273378"/>
                <a:gd name="connsiteY1" fmla="*/ 0 h 364818"/>
                <a:gd name="connsiteX2" fmla="*/ 273378 w 273378"/>
                <a:gd name="connsiteY2" fmla="*/ 0 h 364818"/>
                <a:gd name="connsiteX3" fmla="*/ 273378 w 273378"/>
                <a:gd name="connsiteY3" fmla="*/ 273378 h 364818"/>
                <a:gd name="connsiteX4" fmla="*/ 91440 w 273378"/>
                <a:gd name="connsiteY4" fmla="*/ 364818 h 364818"/>
                <a:gd name="connsiteX0" fmla="*/ 0 w 273378"/>
                <a:gd name="connsiteY0" fmla="*/ 273378 h 273378"/>
                <a:gd name="connsiteX1" fmla="*/ 0 w 273378"/>
                <a:gd name="connsiteY1" fmla="*/ 0 h 273378"/>
                <a:gd name="connsiteX2" fmla="*/ 273378 w 273378"/>
                <a:gd name="connsiteY2" fmla="*/ 0 h 273378"/>
                <a:gd name="connsiteX3" fmla="*/ 273378 w 273378"/>
                <a:gd name="connsiteY3" fmla="*/ 273378 h 273378"/>
                <a:gd name="connsiteX0" fmla="*/ 0 w 273378"/>
                <a:gd name="connsiteY0" fmla="*/ 0 h 273378"/>
                <a:gd name="connsiteX1" fmla="*/ 273378 w 273378"/>
                <a:gd name="connsiteY1" fmla="*/ 0 h 273378"/>
                <a:gd name="connsiteX2" fmla="*/ 273378 w 273378"/>
                <a:gd name="connsiteY2" fmla="*/ 273378 h 273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3378" h="273378">
                  <a:moveTo>
                    <a:pt x="0" y="0"/>
                  </a:moveTo>
                  <a:lnTo>
                    <a:pt x="273378" y="0"/>
                  </a:lnTo>
                  <a:lnTo>
                    <a:pt x="273378" y="273378"/>
                  </a:lnTo>
                </a:path>
              </a:pathLst>
            </a:custGeom>
            <a:noFill/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endParaRPr>
            </a:p>
          </p:txBody>
        </p:sp>
        <p:sp>
          <p:nvSpPr>
            <p:cNvPr id="301" name="Rectangle 55">
              <a:extLst>
                <a:ext uri="{FF2B5EF4-FFF2-40B4-BE49-F238E27FC236}">
                  <a16:creationId xmlns:a16="http://schemas.microsoft.com/office/drawing/2014/main" id="{6022B1B9-4A10-55EC-555C-C03B04F02BB3}"/>
                </a:ext>
              </a:extLst>
            </p:cNvPr>
            <p:cNvSpPr/>
            <p:nvPr/>
          </p:nvSpPr>
          <p:spPr>
            <a:xfrm rot="2700000">
              <a:off x="4945632" y="2726194"/>
              <a:ext cx="140756" cy="140756"/>
            </a:xfrm>
            <a:custGeom>
              <a:avLst/>
              <a:gdLst>
                <a:gd name="connsiteX0" fmla="*/ 0 w 273378"/>
                <a:gd name="connsiteY0" fmla="*/ 0 h 273378"/>
                <a:gd name="connsiteX1" fmla="*/ 273378 w 273378"/>
                <a:gd name="connsiteY1" fmla="*/ 0 h 273378"/>
                <a:gd name="connsiteX2" fmla="*/ 273378 w 273378"/>
                <a:gd name="connsiteY2" fmla="*/ 273378 h 273378"/>
                <a:gd name="connsiteX3" fmla="*/ 0 w 273378"/>
                <a:gd name="connsiteY3" fmla="*/ 273378 h 273378"/>
                <a:gd name="connsiteX4" fmla="*/ 0 w 273378"/>
                <a:gd name="connsiteY4" fmla="*/ 0 h 273378"/>
                <a:gd name="connsiteX0" fmla="*/ 0 w 273378"/>
                <a:gd name="connsiteY0" fmla="*/ 273378 h 364818"/>
                <a:gd name="connsiteX1" fmla="*/ 0 w 273378"/>
                <a:gd name="connsiteY1" fmla="*/ 0 h 364818"/>
                <a:gd name="connsiteX2" fmla="*/ 273378 w 273378"/>
                <a:gd name="connsiteY2" fmla="*/ 0 h 364818"/>
                <a:gd name="connsiteX3" fmla="*/ 273378 w 273378"/>
                <a:gd name="connsiteY3" fmla="*/ 273378 h 364818"/>
                <a:gd name="connsiteX4" fmla="*/ 91440 w 273378"/>
                <a:gd name="connsiteY4" fmla="*/ 364818 h 364818"/>
                <a:gd name="connsiteX0" fmla="*/ 0 w 273378"/>
                <a:gd name="connsiteY0" fmla="*/ 273378 h 273378"/>
                <a:gd name="connsiteX1" fmla="*/ 0 w 273378"/>
                <a:gd name="connsiteY1" fmla="*/ 0 h 273378"/>
                <a:gd name="connsiteX2" fmla="*/ 273378 w 273378"/>
                <a:gd name="connsiteY2" fmla="*/ 0 h 273378"/>
                <a:gd name="connsiteX3" fmla="*/ 273378 w 273378"/>
                <a:gd name="connsiteY3" fmla="*/ 273378 h 273378"/>
                <a:gd name="connsiteX0" fmla="*/ 0 w 273378"/>
                <a:gd name="connsiteY0" fmla="*/ 0 h 273378"/>
                <a:gd name="connsiteX1" fmla="*/ 273378 w 273378"/>
                <a:gd name="connsiteY1" fmla="*/ 0 h 273378"/>
                <a:gd name="connsiteX2" fmla="*/ 273378 w 273378"/>
                <a:gd name="connsiteY2" fmla="*/ 273378 h 273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3378" h="273378">
                  <a:moveTo>
                    <a:pt x="0" y="0"/>
                  </a:moveTo>
                  <a:lnTo>
                    <a:pt x="273378" y="0"/>
                  </a:lnTo>
                  <a:lnTo>
                    <a:pt x="273378" y="273378"/>
                  </a:lnTo>
                </a:path>
              </a:pathLst>
            </a:custGeom>
            <a:noFill/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302" name="Graphic 301" descr="Arrow: Counter-clockwise curve with solid fill">
            <a:extLst>
              <a:ext uri="{FF2B5EF4-FFF2-40B4-BE49-F238E27FC236}">
                <a16:creationId xmlns:a16="http://schemas.microsoft.com/office/drawing/2014/main" id="{B450887A-53F2-763F-2CDF-2D08CE556A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9378868" flipH="1" flipV="1">
            <a:off x="3900473" y="2403410"/>
            <a:ext cx="652087" cy="712121"/>
          </a:xfrm>
          <a:prstGeom prst="rect">
            <a:avLst/>
          </a:prstGeom>
        </p:spPr>
      </p:pic>
      <p:pic>
        <p:nvPicPr>
          <p:cNvPr id="303" name="Graphic 302" descr="Arrow: Counter-clockwise curve with solid fill">
            <a:extLst>
              <a:ext uri="{FF2B5EF4-FFF2-40B4-BE49-F238E27FC236}">
                <a16:creationId xmlns:a16="http://schemas.microsoft.com/office/drawing/2014/main" id="{8026E09F-248B-F279-939F-B7F6090EE3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 flipH="1" flipV="1">
            <a:off x="6756198" y="1869357"/>
            <a:ext cx="709871" cy="764467"/>
          </a:xfrm>
          <a:prstGeom prst="rect">
            <a:avLst/>
          </a:prstGeom>
        </p:spPr>
      </p:pic>
      <p:pic>
        <p:nvPicPr>
          <p:cNvPr id="304" name="Picture 303">
            <a:extLst>
              <a:ext uri="{FF2B5EF4-FFF2-40B4-BE49-F238E27FC236}">
                <a16:creationId xmlns:a16="http://schemas.microsoft.com/office/drawing/2014/main" id="{F75EAAF7-E842-B35C-FF22-6712EE96D4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35921" y="2714322"/>
            <a:ext cx="1007001" cy="235583"/>
          </a:xfrm>
          <a:prstGeom prst="rect">
            <a:avLst/>
          </a:prstGeom>
        </p:spPr>
      </p:pic>
      <p:sp>
        <p:nvSpPr>
          <p:cNvPr id="309" name="Rectangle 308">
            <a:extLst>
              <a:ext uri="{FF2B5EF4-FFF2-40B4-BE49-F238E27FC236}">
                <a16:creationId xmlns:a16="http://schemas.microsoft.com/office/drawing/2014/main" id="{8E8B481D-4CE4-8410-9A17-61886E0D1651}"/>
              </a:ext>
            </a:extLst>
          </p:cNvPr>
          <p:cNvSpPr/>
          <p:nvPr/>
        </p:nvSpPr>
        <p:spPr>
          <a:xfrm>
            <a:off x="1630498" y="1936671"/>
            <a:ext cx="176206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 panose="020E0502030303020204" pitchFamily="34" charset="0"/>
                <a:ea typeface="Roboto Medium" panose="02000000000000000000" pitchFamily="2" charset="0"/>
                <a:cs typeface="Aharoni" panose="02010803020104030203" pitchFamily="2" charset="-79"/>
              </a:rPr>
              <a:t>Source Systems</a:t>
            </a:r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E277EB6F-A0AD-AB5B-F05D-ADCE96480E6C}"/>
              </a:ext>
            </a:extLst>
          </p:cNvPr>
          <p:cNvSpPr/>
          <p:nvPr/>
        </p:nvSpPr>
        <p:spPr>
          <a:xfrm>
            <a:off x="8406969" y="2565150"/>
            <a:ext cx="192061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 panose="020E0502030303020204" pitchFamily="34" charset="0"/>
                <a:ea typeface="Roboto Medium" panose="02000000000000000000" pitchFamily="2" charset="0"/>
                <a:cs typeface="Aharoni" panose="02010803020104030203" pitchFamily="2" charset="-79"/>
              </a:rPr>
              <a:t>Destination Systems</a:t>
            </a:r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D2D65F9D-2F04-25CE-851A-BF09D364CD0A}"/>
              </a:ext>
            </a:extLst>
          </p:cNvPr>
          <p:cNvSpPr/>
          <p:nvPr/>
        </p:nvSpPr>
        <p:spPr>
          <a:xfrm>
            <a:off x="7607086" y="2795309"/>
            <a:ext cx="3534154" cy="3077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Data pipelines can export customer data and deliver to a marketing system on a scheduled basis.</a:t>
            </a:r>
            <a:endParaRPr kumimoji="0" lang="en-IN" sz="1000" b="0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ndara" panose="020E0502030303020204" pitchFamily="34" charset="0"/>
              <a:ea typeface="Open Sans" panose="020B0606030504020204" pitchFamily="34" charset="0"/>
              <a:cs typeface="Segoe UI Light" panose="020B0502040204020203" pitchFamily="34" charset="0"/>
            </a:endParaRPr>
          </a:p>
        </p:txBody>
      </p:sp>
      <p:pic>
        <p:nvPicPr>
          <p:cNvPr id="314" name="Graphic 313" descr="Arrow: Counter-clockwise curve with solid fill">
            <a:extLst>
              <a:ext uri="{FF2B5EF4-FFF2-40B4-BE49-F238E27FC236}">
                <a16:creationId xmlns:a16="http://schemas.microsoft.com/office/drawing/2014/main" id="{08B46363-4C62-98FE-991E-51AFF0EF08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 flipV="1">
            <a:off x="6798957" y="2491197"/>
            <a:ext cx="659226" cy="719918"/>
          </a:xfrm>
          <a:prstGeom prst="rect">
            <a:avLst/>
          </a:prstGeom>
        </p:spPr>
      </p:pic>
      <p:pic>
        <p:nvPicPr>
          <p:cNvPr id="315" name="Picture 314">
            <a:extLst>
              <a:ext uri="{FF2B5EF4-FFF2-40B4-BE49-F238E27FC236}">
                <a16:creationId xmlns:a16="http://schemas.microsoft.com/office/drawing/2014/main" id="{A9423590-4445-BB35-195F-6531A284CE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4694" y="4046804"/>
            <a:ext cx="1252488" cy="308183"/>
          </a:xfrm>
          <a:prstGeom prst="rect">
            <a:avLst/>
          </a:prstGeom>
        </p:spPr>
      </p:pic>
      <p:sp>
        <p:nvSpPr>
          <p:cNvPr id="317" name="TextBox 316">
            <a:extLst>
              <a:ext uri="{FF2B5EF4-FFF2-40B4-BE49-F238E27FC236}">
                <a16:creationId xmlns:a16="http://schemas.microsoft.com/office/drawing/2014/main" id="{7BA1607E-64CF-34C1-758E-85E39EF7AF4C}"/>
              </a:ext>
            </a:extLst>
          </p:cNvPr>
          <p:cNvSpPr txBox="1"/>
          <p:nvPr/>
        </p:nvSpPr>
        <p:spPr>
          <a:xfrm>
            <a:off x="3888264" y="1257272"/>
            <a:ext cx="34733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The Modern Lakehouse</a:t>
            </a:r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837572FC-C2AE-B9D0-1360-9719ECDF40AE}"/>
              </a:ext>
            </a:extLst>
          </p:cNvPr>
          <p:cNvSpPr txBox="1"/>
          <p:nvPr/>
        </p:nvSpPr>
        <p:spPr>
          <a:xfrm>
            <a:off x="2940461" y="2758784"/>
            <a:ext cx="13373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Data Preparation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id="{7A55C330-E7C4-2243-F566-9AFB80FC372A}"/>
              </a:ext>
            </a:extLst>
          </p:cNvPr>
          <p:cNvSpPr txBox="1"/>
          <p:nvPr/>
        </p:nvSpPr>
        <p:spPr>
          <a:xfrm>
            <a:off x="6552323" y="2436326"/>
            <a:ext cx="13373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Data Shaping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7E52C1-7BE0-1919-4C74-5AF6816D8C7F}"/>
              </a:ext>
            </a:extLst>
          </p:cNvPr>
          <p:cNvSpPr/>
          <p:nvPr/>
        </p:nvSpPr>
        <p:spPr>
          <a:xfrm>
            <a:off x="4630028" y="4345819"/>
            <a:ext cx="269396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ndara" panose="020E0502030303020204" pitchFamily="34" charset="0"/>
                <a:ea typeface="Roboto Medium" panose="02000000000000000000" pitchFamily="2" charset="0"/>
                <a:cs typeface="Aharoni" panose="02010803020104030203" pitchFamily="2" charset="-79"/>
              </a:rPr>
              <a:t>the autonomous data preparation service</a:t>
            </a:r>
          </a:p>
        </p:txBody>
      </p:sp>
    </p:spTree>
    <p:extLst>
      <p:ext uri="{BB962C8B-B14F-4D97-AF65-F5344CB8AC3E}">
        <p14:creationId xmlns:p14="http://schemas.microsoft.com/office/powerpoint/2010/main" val="2889321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35AB3D-4A43-8318-DE06-A1C69D1ED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45889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5DEEAC-D334-4715-628A-D1BA79EFC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0185F-24A9-894D-96BD-43BC16D10C28}" type="datetime4">
              <a:rPr lang="en-US" smtClean="0"/>
              <a:pPr/>
              <a:t>September 14, 2023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A037CF-A2C1-D4EA-CF02-8523E25792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354CF07D-4E5B-46AA-9CCC-FA2028885273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B06B6AF-B846-87E0-F44A-F93AECC3A55C}"/>
              </a:ext>
            </a:extLst>
          </p:cNvPr>
          <p:cNvGrpSpPr/>
          <p:nvPr/>
        </p:nvGrpSpPr>
        <p:grpSpPr>
          <a:xfrm>
            <a:off x="9970911" y="2544288"/>
            <a:ext cx="1890793" cy="1167122"/>
            <a:chOff x="4127715" y="3293674"/>
            <a:chExt cx="1890793" cy="116712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1A309B3-F3D8-9386-A65F-C77B973C47E4}"/>
                </a:ext>
              </a:extLst>
            </p:cNvPr>
            <p:cNvSpPr/>
            <p:nvPr/>
          </p:nvSpPr>
          <p:spPr>
            <a:xfrm>
              <a:off x="4127715" y="4214575"/>
              <a:ext cx="189079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10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Optimize CX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ADCF638-1748-63DD-6B04-F2A0C08CF9A0}"/>
                </a:ext>
              </a:extLst>
            </p:cNvPr>
            <p:cNvGrpSpPr/>
            <p:nvPr/>
          </p:nvGrpSpPr>
          <p:grpSpPr>
            <a:xfrm>
              <a:off x="4707352" y="3293674"/>
              <a:ext cx="731520" cy="731520"/>
              <a:chOff x="4707352" y="3293674"/>
              <a:chExt cx="731520" cy="73152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4FAAA1F-4A8A-D66F-5B73-042F3467522B}"/>
                  </a:ext>
                </a:extLst>
              </p:cNvPr>
              <p:cNvSpPr/>
              <p:nvPr/>
            </p:nvSpPr>
            <p:spPr>
              <a:xfrm>
                <a:off x="4707352" y="3293674"/>
                <a:ext cx="731520" cy="7315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" name="Group 11">
                <a:extLst>
                  <a:ext uri="{FF2B5EF4-FFF2-40B4-BE49-F238E27FC236}">
                    <a16:creationId xmlns:a16="http://schemas.microsoft.com/office/drawing/2014/main" id="{A4BFD29C-C832-B99A-8CFF-757A3240F442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912976" y="3513726"/>
                <a:ext cx="320272" cy="291417"/>
                <a:chOff x="-397" y="757"/>
                <a:chExt cx="2009" cy="1828"/>
              </a:xfrm>
              <a:solidFill>
                <a:schemeClr val="bg1"/>
              </a:solidFill>
            </p:grpSpPr>
            <p:sp>
              <p:nvSpPr>
                <p:cNvPr id="10" name="Freeform 13">
                  <a:extLst>
                    <a:ext uri="{FF2B5EF4-FFF2-40B4-BE49-F238E27FC236}">
                      <a16:creationId xmlns:a16="http://schemas.microsoft.com/office/drawing/2014/main" id="{B87FC3A1-B17E-CF42-B7BE-405CAD0192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97" y="1379"/>
                  <a:ext cx="1791" cy="684"/>
                </a:xfrm>
                <a:custGeom>
                  <a:avLst/>
                  <a:gdLst>
                    <a:gd name="T0" fmla="*/ 368 w 3581"/>
                    <a:gd name="T1" fmla="*/ 63 h 1367"/>
                    <a:gd name="T2" fmla="*/ 486 w 3581"/>
                    <a:gd name="T3" fmla="*/ 184 h 1367"/>
                    <a:gd name="T4" fmla="*/ 630 w 3581"/>
                    <a:gd name="T5" fmla="*/ 296 h 1367"/>
                    <a:gd name="T6" fmla="*/ 802 w 3581"/>
                    <a:gd name="T7" fmla="*/ 396 h 1367"/>
                    <a:gd name="T8" fmla="*/ 995 w 3581"/>
                    <a:gd name="T9" fmla="*/ 483 h 1367"/>
                    <a:gd name="T10" fmla="*/ 1207 w 3581"/>
                    <a:gd name="T11" fmla="*/ 557 h 1367"/>
                    <a:gd name="T12" fmla="*/ 1439 w 3581"/>
                    <a:gd name="T13" fmla="*/ 617 h 1367"/>
                    <a:gd name="T14" fmla="*/ 1689 w 3581"/>
                    <a:gd name="T15" fmla="*/ 661 h 1367"/>
                    <a:gd name="T16" fmla="*/ 1951 w 3581"/>
                    <a:gd name="T17" fmla="*/ 688 h 1367"/>
                    <a:gd name="T18" fmla="*/ 2226 w 3581"/>
                    <a:gd name="T19" fmla="*/ 697 h 1367"/>
                    <a:gd name="T20" fmla="*/ 2506 w 3581"/>
                    <a:gd name="T21" fmla="*/ 687 h 1367"/>
                    <a:gd name="T22" fmla="*/ 2774 w 3581"/>
                    <a:gd name="T23" fmla="*/ 659 h 1367"/>
                    <a:gd name="T24" fmla="*/ 3025 w 3581"/>
                    <a:gd name="T25" fmla="*/ 614 h 1367"/>
                    <a:gd name="T26" fmla="*/ 3261 w 3581"/>
                    <a:gd name="T27" fmla="*/ 553 h 1367"/>
                    <a:gd name="T28" fmla="*/ 3477 w 3581"/>
                    <a:gd name="T29" fmla="*/ 475 h 1367"/>
                    <a:gd name="T30" fmla="*/ 3580 w 3581"/>
                    <a:gd name="T31" fmla="*/ 463 h 1367"/>
                    <a:gd name="T32" fmla="*/ 3577 w 3581"/>
                    <a:gd name="T33" fmla="*/ 556 h 1367"/>
                    <a:gd name="T34" fmla="*/ 3546 w 3581"/>
                    <a:gd name="T35" fmla="*/ 671 h 1367"/>
                    <a:gd name="T36" fmla="*/ 3483 w 3581"/>
                    <a:gd name="T37" fmla="*/ 783 h 1367"/>
                    <a:gd name="T38" fmla="*/ 3392 w 3581"/>
                    <a:gd name="T39" fmla="*/ 887 h 1367"/>
                    <a:gd name="T40" fmla="*/ 3276 w 3581"/>
                    <a:gd name="T41" fmla="*/ 983 h 1367"/>
                    <a:gd name="T42" fmla="*/ 3135 w 3581"/>
                    <a:gd name="T43" fmla="*/ 1071 h 1367"/>
                    <a:gd name="T44" fmla="*/ 2974 w 3581"/>
                    <a:gd name="T45" fmla="*/ 1150 h 1367"/>
                    <a:gd name="T46" fmla="*/ 2792 w 3581"/>
                    <a:gd name="T47" fmla="*/ 1218 h 1367"/>
                    <a:gd name="T48" fmla="*/ 2593 w 3581"/>
                    <a:gd name="T49" fmla="*/ 1274 h 1367"/>
                    <a:gd name="T50" fmla="*/ 2379 w 3581"/>
                    <a:gd name="T51" fmla="*/ 1318 h 1367"/>
                    <a:gd name="T52" fmla="*/ 2152 w 3581"/>
                    <a:gd name="T53" fmla="*/ 1349 h 1367"/>
                    <a:gd name="T54" fmla="*/ 1913 w 3581"/>
                    <a:gd name="T55" fmla="*/ 1365 h 1367"/>
                    <a:gd name="T56" fmla="*/ 1668 w 3581"/>
                    <a:gd name="T57" fmla="*/ 1365 h 1367"/>
                    <a:gd name="T58" fmla="*/ 1430 w 3581"/>
                    <a:gd name="T59" fmla="*/ 1349 h 1367"/>
                    <a:gd name="T60" fmla="*/ 1202 w 3581"/>
                    <a:gd name="T61" fmla="*/ 1318 h 1367"/>
                    <a:gd name="T62" fmla="*/ 988 w 3581"/>
                    <a:gd name="T63" fmla="*/ 1274 h 1367"/>
                    <a:gd name="T64" fmla="*/ 789 w 3581"/>
                    <a:gd name="T65" fmla="*/ 1218 h 1367"/>
                    <a:gd name="T66" fmla="*/ 608 w 3581"/>
                    <a:gd name="T67" fmla="*/ 1150 h 1367"/>
                    <a:gd name="T68" fmla="*/ 446 w 3581"/>
                    <a:gd name="T69" fmla="*/ 1071 h 1367"/>
                    <a:gd name="T70" fmla="*/ 305 w 3581"/>
                    <a:gd name="T71" fmla="*/ 983 h 1367"/>
                    <a:gd name="T72" fmla="*/ 189 w 3581"/>
                    <a:gd name="T73" fmla="*/ 887 h 1367"/>
                    <a:gd name="T74" fmla="*/ 99 w 3581"/>
                    <a:gd name="T75" fmla="*/ 783 h 1367"/>
                    <a:gd name="T76" fmla="*/ 37 w 3581"/>
                    <a:gd name="T77" fmla="*/ 671 h 1367"/>
                    <a:gd name="T78" fmla="*/ 4 w 3581"/>
                    <a:gd name="T79" fmla="*/ 556 h 1367"/>
                    <a:gd name="T80" fmla="*/ 5 w 3581"/>
                    <a:gd name="T81" fmla="*/ 435 h 1367"/>
                    <a:gd name="T82" fmla="*/ 38 w 3581"/>
                    <a:gd name="T83" fmla="*/ 316 h 1367"/>
                    <a:gd name="T84" fmla="*/ 104 w 3581"/>
                    <a:gd name="T85" fmla="*/ 204 h 1367"/>
                    <a:gd name="T86" fmla="*/ 198 w 3581"/>
                    <a:gd name="T87" fmla="*/ 97 h 1367"/>
                    <a:gd name="T88" fmla="*/ 319 w 3581"/>
                    <a:gd name="T89" fmla="*/ 0 h 13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3581" h="1367">
                      <a:moveTo>
                        <a:pt x="319" y="0"/>
                      </a:moveTo>
                      <a:lnTo>
                        <a:pt x="368" y="63"/>
                      </a:lnTo>
                      <a:lnTo>
                        <a:pt x="423" y="126"/>
                      </a:lnTo>
                      <a:lnTo>
                        <a:pt x="486" y="184"/>
                      </a:lnTo>
                      <a:lnTo>
                        <a:pt x="555" y="242"/>
                      </a:lnTo>
                      <a:lnTo>
                        <a:pt x="630" y="296"/>
                      </a:lnTo>
                      <a:lnTo>
                        <a:pt x="714" y="347"/>
                      </a:lnTo>
                      <a:lnTo>
                        <a:pt x="802" y="396"/>
                      </a:lnTo>
                      <a:lnTo>
                        <a:pt x="894" y="441"/>
                      </a:lnTo>
                      <a:lnTo>
                        <a:pt x="995" y="483"/>
                      </a:lnTo>
                      <a:lnTo>
                        <a:pt x="1098" y="522"/>
                      </a:lnTo>
                      <a:lnTo>
                        <a:pt x="1207" y="557"/>
                      </a:lnTo>
                      <a:lnTo>
                        <a:pt x="1322" y="589"/>
                      </a:lnTo>
                      <a:lnTo>
                        <a:pt x="1439" y="617"/>
                      </a:lnTo>
                      <a:lnTo>
                        <a:pt x="1563" y="641"/>
                      </a:lnTo>
                      <a:lnTo>
                        <a:pt x="1689" y="661"/>
                      </a:lnTo>
                      <a:lnTo>
                        <a:pt x="1818" y="676"/>
                      </a:lnTo>
                      <a:lnTo>
                        <a:pt x="1951" y="688"/>
                      </a:lnTo>
                      <a:lnTo>
                        <a:pt x="2087" y="695"/>
                      </a:lnTo>
                      <a:lnTo>
                        <a:pt x="2226" y="697"/>
                      </a:lnTo>
                      <a:lnTo>
                        <a:pt x="2368" y="695"/>
                      </a:lnTo>
                      <a:lnTo>
                        <a:pt x="2506" y="687"/>
                      </a:lnTo>
                      <a:lnTo>
                        <a:pt x="2642" y="676"/>
                      </a:lnTo>
                      <a:lnTo>
                        <a:pt x="2774" y="659"/>
                      </a:lnTo>
                      <a:lnTo>
                        <a:pt x="2902" y="638"/>
                      </a:lnTo>
                      <a:lnTo>
                        <a:pt x="3025" y="614"/>
                      </a:lnTo>
                      <a:lnTo>
                        <a:pt x="3146" y="584"/>
                      </a:lnTo>
                      <a:lnTo>
                        <a:pt x="3261" y="553"/>
                      </a:lnTo>
                      <a:lnTo>
                        <a:pt x="3371" y="516"/>
                      </a:lnTo>
                      <a:lnTo>
                        <a:pt x="3477" y="475"/>
                      </a:lnTo>
                      <a:lnTo>
                        <a:pt x="3576" y="431"/>
                      </a:lnTo>
                      <a:lnTo>
                        <a:pt x="3580" y="463"/>
                      </a:lnTo>
                      <a:lnTo>
                        <a:pt x="3581" y="496"/>
                      </a:lnTo>
                      <a:lnTo>
                        <a:pt x="3577" y="556"/>
                      </a:lnTo>
                      <a:lnTo>
                        <a:pt x="3565" y="614"/>
                      </a:lnTo>
                      <a:lnTo>
                        <a:pt x="3546" y="671"/>
                      </a:lnTo>
                      <a:lnTo>
                        <a:pt x="3518" y="728"/>
                      </a:lnTo>
                      <a:lnTo>
                        <a:pt x="3483" y="783"/>
                      </a:lnTo>
                      <a:lnTo>
                        <a:pt x="3441" y="835"/>
                      </a:lnTo>
                      <a:lnTo>
                        <a:pt x="3392" y="887"/>
                      </a:lnTo>
                      <a:lnTo>
                        <a:pt x="3337" y="936"/>
                      </a:lnTo>
                      <a:lnTo>
                        <a:pt x="3276" y="983"/>
                      </a:lnTo>
                      <a:lnTo>
                        <a:pt x="3208" y="1029"/>
                      </a:lnTo>
                      <a:lnTo>
                        <a:pt x="3135" y="1071"/>
                      </a:lnTo>
                      <a:lnTo>
                        <a:pt x="3057" y="1112"/>
                      </a:lnTo>
                      <a:lnTo>
                        <a:pt x="2974" y="1150"/>
                      </a:lnTo>
                      <a:lnTo>
                        <a:pt x="2885" y="1185"/>
                      </a:lnTo>
                      <a:lnTo>
                        <a:pt x="2792" y="1218"/>
                      </a:lnTo>
                      <a:lnTo>
                        <a:pt x="2695" y="1248"/>
                      </a:lnTo>
                      <a:lnTo>
                        <a:pt x="2593" y="1274"/>
                      </a:lnTo>
                      <a:lnTo>
                        <a:pt x="2488" y="1299"/>
                      </a:lnTo>
                      <a:lnTo>
                        <a:pt x="2379" y="1318"/>
                      </a:lnTo>
                      <a:lnTo>
                        <a:pt x="2266" y="1336"/>
                      </a:lnTo>
                      <a:lnTo>
                        <a:pt x="2152" y="1349"/>
                      </a:lnTo>
                      <a:lnTo>
                        <a:pt x="2034" y="1359"/>
                      </a:lnTo>
                      <a:lnTo>
                        <a:pt x="1913" y="1365"/>
                      </a:lnTo>
                      <a:lnTo>
                        <a:pt x="1791" y="1367"/>
                      </a:lnTo>
                      <a:lnTo>
                        <a:pt x="1668" y="1365"/>
                      </a:lnTo>
                      <a:lnTo>
                        <a:pt x="1548" y="1359"/>
                      </a:lnTo>
                      <a:lnTo>
                        <a:pt x="1430" y="1349"/>
                      </a:lnTo>
                      <a:lnTo>
                        <a:pt x="1315" y="1336"/>
                      </a:lnTo>
                      <a:lnTo>
                        <a:pt x="1202" y="1318"/>
                      </a:lnTo>
                      <a:lnTo>
                        <a:pt x="1094" y="1299"/>
                      </a:lnTo>
                      <a:lnTo>
                        <a:pt x="988" y="1274"/>
                      </a:lnTo>
                      <a:lnTo>
                        <a:pt x="887" y="1248"/>
                      </a:lnTo>
                      <a:lnTo>
                        <a:pt x="789" y="1218"/>
                      </a:lnTo>
                      <a:lnTo>
                        <a:pt x="696" y="1185"/>
                      </a:lnTo>
                      <a:lnTo>
                        <a:pt x="608" y="1150"/>
                      </a:lnTo>
                      <a:lnTo>
                        <a:pt x="524" y="1112"/>
                      </a:lnTo>
                      <a:lnTo>
                        <a:pt x="446" y="1071"/>
                      </a:lnTo>
                      <a:lnTo>
                        <a:pt x="373" y="1029"/>
                      </a:lnTo>
                      <a:lnTo>
                        <a:pt x="305" y="983"/>
                      </a:lnTo>
                      <a:lnTo>
                        <a:pt x="244" y="936"/>
                      </a:lnTo>
                      <a:lnTo>
                        <a:pt x="189" y="887"/>
                      </a:lnTo>
                      <a:lnTo>
                        <a:pt x="141" y="835"/>
                      </a:lnTo>
                      <a:lnTo>
                        <a:pt x="99" y="783"/>
                      </a:lnTo>
                      <a:lnTo>
                        <a:pt x="64" y="728"/>
                      </a:lnTo>
                      <a:lnTo>
                        <a:pt x="37" y="671"/>
                      </a:lnTo>
                      <a:lnTo>
                        <a:pt x="16" y="614"/>
                      </a:lnTo>
                      <a:lnTo>
                        <a:pt x="4" y="556"/>
                      </a:lnTo>
                      <a:lnTo>
                        <a:pt x="0" y="496"/>
                      </a:lnTo>
                      <a:lnTo>
                        <a:pt x="5" y="435"/>
                      </a:lnTo>
                      <a:lnTo>
                        <a:pt x="17" y="375"/>
                      </a:lnTo>
                      <a:lnTo>
                        <a:pt x="38" y="316"/>
                      </a:lnTo>
                      <a:lnTo>
                        <a:pt x="67" y="260"/>
                      </a:lnTo>
                      <a:lnTo>
                        <a:pt x="104" y="204"/>
                      </a:lnTo>
                      <a:lnTo>
                        <a:pt x="147" y="150"/>
                      </a:lnTo>
                      <a:lnTo>
                        <a:pt x="198" y="97"/>
                      </a:lnTo>
                      <a:lnTo>
                        <a:pt x="255" y="47"/>
                      </a:lnTo>
                      <a:lnTo>
                        <a:pt x="31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" name="Freeform 14">
                  <a:extLst>
                    <a:ext uri="{FF2B5EF4-FFF2-40B4-BE49-F238E27FC236}">
                      <a16:creationId xmlns:a16="http://schemas.microsoft.com/office/drawing/2014/main" id="{D3CA66AD-4E6A-9BE4-F35A-82BA9AF139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80" y="1872"/>
                  <a:ext cx="1792" cy="713"/>
                </a:xfrm>
                <a:custGeom>
                  <a:avLst/>
                  <a:gdLst>
                    <a:gd name="T0" fmla="*/ 3238 w 3582"/>
                    <a:gd name="T1" fmla="*/ 42 h 1427"/>
                    <a:gd name="T2" fmla="*/ 3356 w 3582"/>
                    <a:gd name="T3" fmla="*/ 133 h 1427"/>
                    <a:gd name="T4" fmla="*/ 3453 w 3582"/>
                    <a:gd name="T5" fmla="*/ 230 h 1427"/>
                    <a:gd name="T6" fmla="*/ 3522 w 3582"/>
                    <a:gd name="T7" fmla="*/ 333 h 1427"/>
                    <a:gd name="T8" fmla="*/ 3566 w 3582"/>
                    <a:gd name="T9" fmla="*/ 443 h 1427"/>
                    <a:gd name="T10" fmla="*/ 3582 w 3582"/>
                    <a:gd name="T11" fmla="*/ 556 h 1427"/>
                    <a:gd name="T12" fmla="*/ 3565 w 3582"/>
                    <a:gd name="T13" fmla="*/ 675 h 1427"/>
                    <a:gd name="T14" fmla="*/ 3518 w 3582"/>
                    <a:gd name="T15" fmla="*/ 787 h 1427"/>
                    <a:gd name="T16" fmla="*/ 3441 w 3582"/>
                    <a:gd name="T17" fmla="*/ 895 h 1427"/>
                    <a:gd name="T18" fmla="*/ 3338 w 3582"/>
                    <a:gd name="T19" fmla="*/ 995 h 1427"/>
                    <a:gd name="T20" fmla="*/ 3208 w 3582"/>
                    <a:gd name="T21" fmla="*/ 1088 h 1427"/>
                    <a:gd name="T22" fmla="*/ 3057 w 3582"/>
                    <a:gd name="T23" fmla="*/ 1171 h 1427"/>
                    <a:gd name="T24" fmla="*/ 2886 w 3582"/>
                    <a:gd name="T25" fmla="*/ 1246 h 1427"/>
                    <a:gd name="T26" fmla="*/ 2695 w 3582"/>
                    <a:gd name="T27" fmla="*/ 1308 h 1427"/>
                    <a:gd name="T28" fmla="*/ 2488 w 3582"/>
                    <a:gd name="T29" fmla="*/ 1359 h 1427"/>
                    <a:gd name="T30" fmla="*/ 2268 w 3582"/>
                    <a:gd name="T31" fmla="*/ 1395 h 1427"/>
                    <a:gd name="T32" fmla="*/ 2034 w 3582"/>
                    <a:gd name="T33" fmla="*/ 1419 h 1427"/>
                    <a:gd name="T34" fmla="*/ 1791 w 3582"/>
                    <a:gd name="T35" fmla="*/ 1427 h 1427"/>
                    <a:gd name="T36" fmla="*/ 1548 w 3582"/>
                    <a:gd name="T37" fmla="*/ 1419 h 1427"/>
                    <a:gd name="T38" fmla="*/ 1315 w 3582"/>
                    <a:gd name="T39" fmla="*/ 1395 h 1427"/>
                    <a:gd name="T40" fmla="*/ 1093 w 3582"/>
                    <a:gd name="T41" fmla="*/ 1359 h 1427"/>
                    <a:gd name="T42" fmla="*/ 887 w 3582"/>
                    <a:gd name="T43" fmla="*/ 1308 h 1427"/>
                    <a:gd name="T44" fmla="*/ 696 w 3582"/>
                    <a:gd name="T45" fmla="*/ 1246 h 1427"/>
                    <a:gd name="T46" fmla="*/ 524 w 3582"/>
                    <a:gd name="T47" fmla="*/ 1171 h 1427"/>
                    <a:gd name="T48" fmla="*/ 374 w 3582"/>
                    <a:gd name="T49" fmla="*/ 1088 h 1427"/>
                    <a:gd name="T50" fmla="*/ 244 w 3582"/>
                    <a:gd name="T51" fmla="*/ 995 h 1427"/>
                    <a:gd name="T52" fmla="*/ 140 w 3582"/>
                    <a:gd name="T53" fmla="*/ 895 h 1427"/>
                    <a:gd name="T54" fmla="*/ 65 w 3582"/>
                    <a:gd name="T55" fmla="*/ 787 h 1427"/>
                    <a:gd name="T56" fmla="*/ 17 w 3582"/>
                    <a:gd name="T57" fmla="*/ 675 h 1427"/>
                    <a:gd name="T58" fmla="*/ 0 w 3582"/>
                    <a:gd name="T59" fmla="*/ 556 h 1427"/>
                    <a:gd name="T60" fmla="*/ 15 w 3582"/>
                    <a:gd name="T61" fmla="*/ 447 h 1427"/>
                    <a:gd name="T62" fmla="*/ 55 w 3582"/>
                    <a:gd name="T63" fmla="*/ 341 h 1427"/>
                    <a:gd name="T64" fmla="*/ 255 w 3582"/>
                    <a:gd name="T65" fmla="*/ 418 h 1427"/>
                    <a:gd name="T66" fmla="*/ 474 w 3582"/>
                    <a:gd name="T67" fmla="*/ 481 h 1427"/>
                    <a:gd name="T68" fmla="*/ 710 w 3582"/>
                    <a:gd name="T69" fmla="*/ 530 h 1427"/>
                    <a:gd name="T70" fmla="*/ 959 w 3582"/>
                    <a:gd name="T71" fmla="*/ 565 h 1427"/>
                    <a:gd name="T72" fmla="*/ 1221 w 3582"/>
                    <a:gd name="T73" fmla="*/ 582 h 1427"/>
                    <a:gd name="T74" fmla="*/ 1497 w 3582"/>
                    <a:gd name="T75" fmla="*/ 582 h 1427"/>
                    <a:gd name="T76" fmla="*/ 1768 w 3582"/>
                    <a:gd name="T77" fmla="*/ 563 h 1427"/>
                    <a:gd name="T78" fmla="*/ 2027 w 3582"/>
                    <a:gd name="T79" fmla="*/ 527 h 1427"/>
                    <a:gd name="T80" fmla="*/ 2270 w 3582"/>
                    <a:gd name="T81" fmla="*/ 473 h 1427"/>
                    <a:gd name="T82" fmla="*/ 2495 w 3582"/>
                    <a:gd name="T83" fmla="*/ 404 h 1427"/>
                    <a:gd name="T84" fmla="*/ 2699 w 3582"/>
                    <a:gd name="T85" fmla="*/ 322 h 1427"/>
                    <a:gd name="T86" fmla="*/ 2881 w 3582"/>
                    <a:gd name="T87" fmla="*/ 227 h 1427"/>
                    <a:gd name="T88" fmla="*/ 3039 w 3582"/>
                    <a:gd name="T89" fmla="*/ 119 h 1427"/>
                    <a:gd name="T90" fmla="*/ 3169 w 3582"/>
                    <a:gd name="T91" fmla="*/ 0 h 14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582" h="1427">
                      <a:moveTo>
                        <a:pt x="3169" y="0"/>
                      </a:moveTo>
                      <a:lnTo>
                        <a:pt x="3238" y="42"/>
                      </a:lnTo>
                      <a:lnTo>
                        <a:pt x="3300" y="87"/>
                      </a:lnTo>
                      <a:lnTo>
                        <a:pt x="3356" y="133"/>
                      </a:lnTo>
                      <a:lnTo>
                        <a:pt x="3408" y="180"/>
                      </a:lnTo>
                      <a:lnTo>
                        <a:pt x="3453" y="230"/>
                      </a:lnTo>
                      <a:lnTo>
                        <a:pt x="3491" y="282"/>
                      </a:lnTo>
                      <a:lnTo>
                        <a:pt x="3522" y="333"/>
                      </a:lnTo>
                      <a:lnTo>
                        <a:pt x="3548" y="388"/>
                      </a:lnTo>
                      <a:lnTo>
                        <a:pt x="3566" y="443"/>
                      </a:lnTo>
                      <a:lnTo>
                        <a:pt x="3579" y="498"/>
                      </a:lnTo>
                      <a:lnTo>
                        <a:pt x="3582" y="556"/>
                      </a:lnTo>
                      <a:lnTo>
                        <a:pt x="3577" y="616"/>
                      </a:lnTo>
                      <a:lnTo>
                        <a:pt x="3565" y="675"/>
                      </a:lnTo>
                      <a:lnTo>
                        <a:pt x="3546" y="732"/>
                      </a:lnTo>
                      <a:lnTo>
                        <a:pt x="3518" y="787"/>
                      </a:lnTo>
                      <a:lnTo>
                        <a:pt x="3483" y="842"/>
                      </a:lnTo>
                      <a:lnTo>
                        <a:pt x="3441" y="895"/>
                      </a:lnTo>
                      <a:lnTo>
                        <a:pt x="3393" y="946"/>
                      </a:lnTo>
                      <a:lnTo>
                        <a:pt x="3338" y="995"/>
                      </a:lnTo>
                      <a:lnTo>
                        <a:pt x="3276" y="1043"/>
                      </a:lnTo>
                      <a:lnTo>
                        <a:pt x="3208" y="1088"/>
                      </a:lnTo>
                      <a:lnTo>
                        <a:pt x="3136" y="1131"/>
                      </a:lnTo>
                      <a:lnTo>
                        <a:pt x="3057" y="1171"/>
                      </a:lnTo>
                      <a:lnTo>
                        <a:pt x="2974" y="1211"/>
                      </a:lnTo>
                      <a:lnTo>
                        <a:pt x="2886" y="1246"/>
                      </a:lnTo>
                      <a:lnTo>
                        <a:pt x="2792" y="1278"/>
                      </a:lnTo>
                      <a:lnTo>
                        <a:pt x="2695" y="1308"/>
                      </a:lnTo>
                      <a:lnTo>
                        <a:pt x="2594" y="1335"/>
                      </a:lnTo>
                      <a:lnTo>
                        <a:pt x="2488" y="1359"/>
                      </a:lnTo>
                      <a:lnTo>
                        <a:pt x="2379" y="1379"/>
                      </a:lnTo>
                      <a:lnTo>
                        <a:pt x="2268" y="1395"/>
                      </a:lnTo>
                      <a:lnTo>
                        <a:pt x="2152" y="1409"/>
                      </a:lnTo>
                      <a:lnTo>
                        <a:pt x="2034" y="1419"/>
                      </a:lnTo>
                      <a:lnTo>
                        <a:pt x="1913" y="1425"/>
                      </a:lnTo>
                      <a:lnTo>
                        <a:pt x="1791" y="1427"/>
                      </a:lnTo>
                      <a:lnTo>
                        <a:pt x="1669" y="1425"/>
                      </a:lnTo>
                      <a:lnTo>
                        <a:pt x="1548" y="1419"/>
                      </a:lnTo>
                      <a:lnTo>
                        <a:pt x="1431" y="1409"/>
                      </a:lnTo>
                      <a:lnTo>
                        <a:pt x="1315" y="1395"/>
                      </a:lnTo>
                      <a:lnTo>
                        <a:pt x="1202" y="1379"/>
                      </a:lnTo>
                      <a:lnTo>
                        <a:pt x="1093" y="1359"/>
                      </a:lnTo>
                      <a:lnTo>
                        <a:pt x="988" y="1335"/>
                      </a:lnTo>
                      <a:lnTo>
                        <a:pt x="887" y="1308"/>
                      </a:lnTo>
                      <a:lnTo>
                        <a:pt x="789" y="1278"/>
                      </a:lnTo>
                      <a:lnTo>
                        <a:pt x="696" y="1246"/>
                      </a:lnTo>
                      <a:lnTo>
                        <a:pt x="608" y="1211"/>
                      </a:lnTo>
                      <a:lnTo>
                        <a:pt x="524" y="1171"/>
                      </a:lnTo>
                      <a:lnTo>
                        <a:pt x="446" y="1131"/>
                      </a:lnTo>
                      <a:lnTo>
                        <a:pt x="374" y="1088"/>
                      </a:lnTo>
                      <a:lnTo>
                        <a:pt x="307" y="1043"/>
                      </a:lnTo>
                      <a:lnTo>
                        <a:pt x="244" y="995"/>
                      </a:lnTo>
                      <a:lnTo>
                        <a:pt x="189" y="946"/>
                      </a:lnTo>
                      <a:lnTo>
                        <a:pt x="140" y="895"/>
                      </a:lnTo>
                      <a:lnTo>
                        <a:pt x="99" y="842"/>
                      </a:lnTo>
                      <a:lnTo>
                        <a:pt x="65" y="787"/>
                      </a:lnTo>
                      <a:lnTo>
                        <a:pt x="37" y="732"/>
                      </a:lnTo>
                      <a:lnTo>
                        <a:pt x="17" y="675"/>
                      </a:lnTo>
                      <a:lnTo>
                        <a:pt x="5" y="616"/>
                      </a:lnTo>
                      <a:lnTo>
                        <a:pt x="0" y="556"/>
                      </a:lnTo>
                      <a:lnTo>
                        <a:pt x="4" y="501"/>
                      </a:lnTo>
                      <a:lnTo>
                        <a:pt x="15" y="447"/>
                      </a:lnTo>
                      <a:lnTo>
                        <a:pt x="32" y="393"/>
                      </a:lnTo>
                      <a:lnTo>
                        <a:pt x="55" y="341"/>
                      </a:lnTo>
                      <a:lnTo>
                        <a:pt x="153" y="381"/>
                      </a:lnTo>
                      <a:lnTo>
                        <a:pt x="255" y="418"/>
                      </a:lnTo>
                      <a:lnTo>
                        <a:pt x="363" y="452"/>
                      </a:lnTo>
                      <a:lnTo>
                        <a:pt x="474" y="481"/>
                      </a:lnTo>
                      <a:lnTo>
                        <a:pt x="590" y="508"/>
                      </a:lnTo>
                      <a:lnTo>
                        <a:pt x="710" y="530"/>
                      </a:lnTo>
                      <a:lnTo>
                        <a:pt x="833" y="550"/>
                      </a:lnTo>
                      <a:lnTo>
                        <a:pt x="959" y="565"/>
                      </a:lnTo>
                      <a:lnTo>
                        <a:pt x="1089" y="576"/>
                      </a:lnTo>
                      <a:lnTo>
                        <a:pt x="1221" y="582"/>
                      </a:lnTo>
                      <a:lnTo>
                        <a:pt x="1356" y="584"/>
                      </a:lnTo>
                      <a:lnTo>
                        <a:pt x="1497" y="582"/>
                      </a:lnTo>
                      <a:lnTo>
                        <a:pt x="1634" y="574"/>
                      </a:lnTo>
                      <a:lnTo>
                        <a:pt x="1768" y="563"/>
                      </a:lnTo>
                      <a:lnTo>
                        <a:pt x="1900" y="547"/>
                      </a:lnTo>
                      <a:lnTo>
                        <a:pt x="2027" y="527"/>
                      </a:lnTo>
                      <a:lnTo>
                        <a:pt x="2150" y="502"/>
                      </a:lnTo>
                      <a:lnTo>
                        <a:pt x="2270" y="473"/>
                      </a:lnTo>
                      <a:lnTo>
                        <a:pt x="2384" y="441"/>
                      </a:lnTo>
                      <a:lnTo>
                        <a:pt x="2495" y="404"/>
                      </a:lnTo>
                      <a:lnTo>
                        <a:pt x="2599" y="365"/>
                      </a:lnTo>
                      <a:lnTo>
                        <a:pt x="2699" y="322"/>
                      </a:lnTo>
                      <a:lnTo>
                        <a:pt x="2793" y="276"/>
                      </a:lnTo>
                      <a:lnTo>
                        <a:pt x="2881" y="227"/>
                      </a:lnTo>
                      <a:lnTo>
                        <a:pt x="2963" y="174"/>
                      </a:lnTo>
                      <a:lnTo>
                        <a:pt x="3039" y="119"/>
                      </a:lnTo>
                      <a:lnTo>
                        <a:pt x="3108" y="60"/>
                      </a:lnTo>
                      <a:lnTo>
                        <a:pt x="316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" name="Freeform 15">
                  <a:extLst>
                    <a:ext uri="{FF2B5EF4-FFF2-40B4-BE49-F238E27FC236}">
                      <a16:creationId xmlns:a16="http://schemas.microsoft.com/office/drawing/2014/main" id="{E71664D4-BEFF-FEDE-18D4-9DCCC981CF2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80" y="757"/>
                  <a:ext cx="1792" cy="871"/>
                </a:xfrm>
                <a:custGeom>
                  <a:avLst/>
                  <a:gdLst>
                    <a:gd name="T0" fmla="*/ 1674 w 3582"/>
                    <a:gd name="T1" fmla="*/ 362 h 1742"/>
                    <a:gd name="T2" fmla="*/ 1664 w 3582"/>
                    <a:gd name="T3" fmla="*/ 461 h 1742"/>
                    <a:gd name="T4" fmla="*/ 1526 w 3582"/>
                    <a:gd name="T5" fmla="*/ 483 h 1742"/>
                    <a:gd name="T6" fmla="*/ 1310 w 3582"/>
                    <a:gd name="T7" fmla="*/ 574 h 1742"/>
                    <a:gd name="T8" fmla="*/ 1257 w 3582"/>
                    <a:gd name="T9" fmla="*/ 702 h 1742"/>
                    <a:gd name="T10" fmla="*/ 1360 w 3582"/>
                    <a:gd name="T11" fmla="*/ 806 h 1742"/>
                    <a:gd name="T12" fmla="*/ 1585 w 3582"/>
                    <a:gd name="T13" fmla="*/ 876 h 1742"/>
                    <a:gd name="T14" fmla="*/ 1850 w 3582"/>
                    <a:gd name="T15" fmla="*/ 927 h 1742"/>
                    <a:gd name="T16" fmla="*/ 1961 w 3582"/>
                    <a:gd name="T17" fmla="*/ 987 h 1742"/>
                    <a:gd name="T18" fmla="*/ 1911 w 3582"/>
                    <a:gd name="T19" fmla="*/ 1053 h 1742"/>
                    <a:gd name="T20" fmla="*/ 1725 w 3582"/>
                    <a:gd name="T21" fmla="*/ 1077 h 1742"/>
                    <a:gd name="T22" fmla="*/ 1528 w 3582"/>
                    <a:gd name="T23" fmla="*/ 1061 h 1742"/>
                    <a:gd name="T24" fmla="*/ 1375 w 3582"/>
                    <a:gd name="T25" fmla="*/ 1036 h 1742"/>
                    <a:gd name="T26" fmla="*/ 1320 w 3582"/>
                    <a:gd name="T27" fmla="*/ 1030 h 1742"/>
                    <a:gd name="T28" fmla="*/ 1250 w 3582"/>
                    <a:gd name="T29" fmla="*/ 1165 h 1742"/>
                    <a:gd name="T30" fmla="*/ 1334 w 3582"/>
                    <a:gd name="T31" fmla="*/ 1183 h 1742"/>
                    <a:gd name="T32" fmla="*/ 1511 w 3582"/>
                    <a:gd name="T33" fmla="*/ 1204 h 1742"/>
                    <a:gd name="T34" fmla="*/ 1625 w 3582"/>
                    <a:gd name="T35" fmla="*/ 1214 h 1742"/>
                    <a:gd name="T36" fmla="*/ 1660 w 3582"/>
                    <a:gd name="T37" fmla="*/ 1315 h 1742"/>
                    <a:gd name="T38" fmla="*/ 1872 w 3582"/>
                    <a:gd name="T39" fmla="*/ 1331 h 1742"/>
                    <a:gd name="T40" fmla="*/ 1904 w 3582"/>
                    <a:gd name="T41" fmla="*/ 1216 h 1742"/>
                    <a:gd name="T42" fmla="*/ 1916 w 3582"/>
                    <a:gd name="T43" fmla="*/ 1208 h 1742"/>
                    <a:gd name="T44" fmla="*/ 2117 w 3582"/>
                    <a:gd name="T45" fmla="*/ 1172 h 1742"/>
                    <a:gd name="T46" fmla="*/ 2313 w 3582"/>
                    <a:gd name="T47" fmla="*/ 1067 h 1742"/>
                    <a:gd name="T48" fmla="*/ 2334 w 3582"/>
                    <a:gd name="T49" fmla="*/ 930 h 1742"/>
                    <a:gd name="T50" fmla="*/ 2186 w 3582"/>
                    <a:gd name="T51" fmla="*/ 822 h 1742"/>
                    <a:gd name="T52" fmla="*/ 1872 w 3582"/>
                    <a:gd name="T53" fmla="*/ 749 h 1742"/>
                    <a:gd name="T54" fmla="*/ 1678 w 3582"/>
                    <a:gd name="T55" fmla="*/ 699 h 1742"/>
                    <a:gd name="T56" fmla="*/ 1635 w 3582"/>
                    <a:gd name="T57" fmla="*/ 646 h 1742"/>
                    <a:gd name="T58" fmla="*/ 1702 w 3582"/>
                    <a:gd name="T59" fmla="*/ 602 h 1742"/>
                    <a:gd name="T60" fmla="*/ 1895 w 3582"/>
                    <a:gd name="T61" fmla="*/ 589 h 1742"/>
                    <a:gd name="T62" fmla="*/ 2094 w 3582"/>
                    <a:gd name="T63" fmla="*/ 608 h 1742"/>
                    <a:gd name="T64" fmla="*/ 2175 w 3582"/>
                    <a:gd name="T65" fmla="*/ 623 h 1742"/>
                    <a:gd name="T66" fmla="*/ 2270 w 3582"/>
                    <a:gd name="T67" fmla="*/ 503 h 1742"/>
                    <a:gd name="T68" fmla="*/ 2268 w 3582"/>
                    <a:gd name="T69" fmla="*/ 492 h 1742"/>
                    <a:gd name="T70" fmla="*/ 2203 w 3582"/>
                    <a:gd name="T71" fmla="*/ 481 h 1742"/>
                    <a:gd name="T72" fmla="*/ 2037 w 3582"/>
                    <a:gd name="T73" fmla="*/ 462 h 1742"/>
                    <a:gd name="T74" fmla="*/ 1948 w 3582"/>
                    <a:gd name="T75" fmla="*/ 455 h 1742"/>
                    <a:gd name="T76" fmla="*/ 1916 w 3582"/>
                    <a:gd name="T77" fmla="*/ 362 h 1742"/>
                    <a:gd name="T78" fmla="*/ 1706 w 3582"/>
                    <a:gd name="T79" fmla="*/ 347 h 1742"/>
                    <a:gd name="T80" fmla="*/ 2268 w 3582"/>
                    <a:gd name="T81" fmla="*/ 32 h 1742"/>
                    <a:gd name="T82" fmla="*/ 2792 w 3582"/>
                    <a:gd name="T83" fmla="*/ 149 h 1742"/>
                    <a:gd name="T84" fmla="*/ 3208 w 3582"/>
                    <a:gd name="T85" fmla="*/ 339 h 1742"/>
                    <a:gd name="T86" fmla="*/ 3483 w 3582"/>
                    <a:gd name="T87" fmla="*/ 585 h 1742"/>
                    <a:gd name="T88" fmla="*/ 3582 w 3582"/>
                    <a:gd name="T89" fmla="*/ 871 h 1742"/>
                    <a:gd name="T90" fmla="*/ 3483 w 3582"/>
                    <a:gd name="T91" fmla="*/ 1157 h 1742"/>
                    <a:gd name="T92" fmla="*/ 3208 w 3582"/>
                    <a:gd name="T93" fmla="*/ 1403 h 1742"/>
                    <a:gd name="T94" fmla="*/ 2792 w 3582"/>
                    <a:gd name="T95" fmla="*/ 1593 h 1742"/>
                    <a:gd name="T96" fmla="*/ 2268 w 3582"/>
                    <a:gd name="T97" fmla="*/ 1710 h 1742"/>
                    <a:gd name="T98" fmla="*/ 1669 w 3582"/>
                    <a:gd name="T99" fmla="*/ 1740 h 1742"/>
                    <a:gd name="T100" fmla="*/ 1093 w 3582"/>
                    <a:gd name="T101" fmla="*/ 1674 h 1742"/>
                    <a:gd name="T102" fmla="*/ 608 w 3582"/>
                    <a:gd name="T103" fmla="*/ 1526 h 1742"/>
                    <a:gd name="T104" fmla="*/ 244 w 3582"/>
                    <a:gd name="T105" fmla="*/ 1310 h 1742"/>
                    <a:gd name="T106" fmla="*/ 37 w 3582"/>
                    <a:gd name="T107" fmla="*/ 1047 h 1742"/>
                    <a:gd name="T108" fmla="*/ 17 w 3582"/>
                    <a:gd name="T109" fmla="*/ 754 h 1742"/>
                    <a:gd name="T110" fmla="*/ 189 w 3582"/>
                    <a:gd name="T111" fmla="*/ 481 h 1742"/>
                    <a:gd name="T112" fmla="*/ 524 w 3582"/>
                    <a:gd name="T113" fmla="*/ 256 h 1742"/>
                    <a:gd name="T114" fmla="*/ 988 w 3582"/>
                    <a:gd name="T115" fmla="*/ 93 h 1742"/>
                    <a:gd name="T116" fmla="*/ 1548 w 3582"/>
                    <a:gd name="T117" fmla="*/ 9 h 17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3582" h="1742">
                      <a:moveTo>
                        <a:pt x="1706" y="347"/>
                      </a:moveTo>
                      <a:lnTo>
                        <a:pt x="1692" y="349"/>
                      </a:lnTo>
                      <a:lnTo>
                        <a:pt x="1682" y="351"/>
                      </a:lnTo>
                      <a:lnTo>
                        <a:pt x="1676" y="356"/>
                      </a:lnTo>
                      <a:lnTo>
                        <a:pt x="1674" y="362"/>
                      </a:lnTo>
                      <a:lnTo>
                        <a:pt x="1674" y="453"/>
                      </a:lnTo>
                      <a:lnTo>
                        <a:pt x="1673" y="455"/>
                      </a:lnTo>
                      <a:lnTo>
                        <a:pt x="1670" y="459"/>
                      </a:lnTo>
                      <a:lnTo>
                        <a:pt x="1667" y="460"/>
                      </a:lnTo>
                      <a:lnTo>
                        <a:pt x="1664" y="461"/>
                      </a:lnTo>
                      <a:lnTo>
                        <a:pt x="1660" y="462"/>
                      </a:lnTo>
                      <a:lnTo>
                        <a:pt x="1657" y="464"/>
                      </a:lnTo>
                      <a:lnTo>
                        <a:pt x="1654" y="464"/>
                      </a:lnTo>
                      <a:lnTo>
                        <a:pt x="1587" y="472"/>
                      </a:lnTo>
                      <a:lnTo>
                        <a:pt x="1526" y="483"/>
                      </a:lnTo>
                      <a:lnTo>
                        <a:pt x="1471" y="498"/>
                      </a:lnTo>
                      <a:lnTo>
                        <a:pt x="1422" y="514"/>
                      </a:lnTo>
                      <a:lnTo>
                        <a:pt x="1378" y="531"/>
                      </a:lnTo>
                      <a:lnTo>
                        <a:pt x="1342" y="552"/>
                      </a:lnTo>
                      <a:lnTo>
                        <a:pt x="1310" y="574"/>
                      </a:lnTo>
                      <a:lnTo>
                        <a:pt x="1285" y="597"/>
                      </a:lnTo>
                      <a:lnTo>
                        <a:pt x="1268" y="622"/>
                      </a:lnTo>
                      <a:lnTo>
                        <a:pt x="1257" y="648"/>
                      </a:lnTo>
                      <a:lnTo>
                        <a:pt x="1254" y="677"/>
                      </a:lnTo>
                      <a:lnTo>
                        <a:pt x="1257" y="702"/>
                      </a:lnTo>
                      <a:lnTo>
                        <a:pt x="1267" y="727"/>
                      </a:lnTo>
                      <a:lnTo>
                        <a:pt x="1282" y="749"/>
                      </a:lnTo>
                      <a:lnTo>
                        <a:pt x="1302" y="770"/>
                      </a:lnTo>
                      <a:lnTo>
                        <a:pt x="1329" y="788"/>
                      </a:lnTo>
                      <a:lnTo>
                        <a:pt x="1360" y="806"/>
                      </a:lnTo>
                      <a:lnTo>
                        <a:pt x="1397" y="822"/>
                      </a:lnTo>
                      <a:lnTo>
                        <a:pt x="1437" y="837"/>
                      </a:lnTo>
                      <a:lnTo>
                        <a:pt x="1482" y="850"/>
                      </a:lnTo>
                      <a:lnTo>
                        <a:pt x="1531" y="864"/>
                      </a:lnTo>
                      <a:lnTo>
                        <a:pt x="1585" y="876"/>
                      </a:lnTo>
                      <a:lnTo>
                        <a:pt x="1641" y="887"/>
                      </a:lnTo>
                      <a:lnTo>
                        <a:pt x="1701" y="897"/>
                      </a:lnTo>
                      <a:lnTo>
                        <a:pt x="1758" y="907"/>
                      </a:lnTo>
                      <a:lnTo>
                        <a:pt x="1808" y="918"/>
                      </a:lnTo>
                      <a:lnTo>
                        <a:pt x="1850" y="927"/>
                      </a:lnTo>
                      <a:lnTo>
                        <a:pt x="1885" y="938"/>
                      </a:lnTo>
                      <a:lnTo>
                        <a:pt x="1915" y="949"/>
                      </a:lnTo>
                      <a:lnTo>
                        <a:pt x="1937" y="960"/>
                      </a:lnTo>
                      <a:lnTo>
                        <a:pt x="1951" y="974"/>
                      </a:lnTo>
                      <a:lnTo>
                        <a:pt x="1961" y="987"/>
                      </a:lnTo>
                      <a:lnTo>
                        <a:pt x="1963" y="1002"/>
                      </a:lnTo>
                      <a:lnTo>
                        <a:pt x="1960" y="1017"/>
                      </a:lnTo>
                      <a:lnTo>
                        <a:pt x="1950" y="1031"/>
                      </a:lnTo>
                      <a:lnTo>
                        <a:pt x="1933" y="1042"/>
                      </a:lnTo>
                      <a:lnTo>
                        <a:pt x="1911" y="1053"/>
                      </a:lnTo>
                      <a:lnTo>
                        <a:pt x="1883" y="1062"/>
                      </a:lnTo>
                      <a:lnTo>
                        <a:pt x="1850" y="1068"/>
                      </a:lnTo>
                      <a:lnTo>
                        <a:pt x="1812" y="1073"/>
                      </a:lnTo>
                      <a:lnTo>
                        <a:pt x="1770" y="1075"/>
                      </a:lnTo>
                      <a:lnTo>
                        <a:pt x="1725" y="1077"/>
                      </a:lnTo>
                      <a:lnTo>
                        <a:pt x="1687" y="1075"/>
                      </a:lnTo>
                      <a:lnTo>
                        <a:pt x="1648" y="1074"/>
                      </a:lnTo>
                      <a:lnTo>
                        <a:pt x="1608" y="1071"/>
                      </a:lnTo>
                      <a:lnTo>
                        <a:pt x="1568" y="1066"/>
                      </a:lnTo>
                      <a:lnTo>
                        <a:pt x="1528" y="1061"/>
                      </a:lnTo>
                      <a:lnTo>
                        <a:pt x="1492" y="1056"/>
                      </a:lnTo>
                      <a:lnTo>
                        <a:pt x="1456" y="1051"/>
                      </a:lnTo>
                      <a:lnTo>
                        <a:pt x="1425" y="1045"/>
                      </a:lnTo>
                      <a:lnTo>
                        <a:pt x="1398" y="1040"/>
                      </a:lnTo>
                      <a:lnTo>
                        <a:pt x="1375" y="1036"/>
                      </a:lnTo>
                      <a:lnTo>
                        <a:pt x="1357" y="1033"/>
                      </a:lnTo>
                      <a:lnTo>
                        <a:pt x="1346" y="1030"/>
                      </a:lnTo>
                      <a:lnTo>
                        <a:pt x="1343" y="1030"/>
                      </a:lnTo>
                      <a:lnTo>
                        <a:pt x="1331" y="1029"/>
                      </a:lnTo>
                      <a:lnTo>
                        <a:pt x="1320" y="1030"/>
                      </a:lnTo>
                      <a:lnTo>
                        <a:pt x="1311" y="1034"/>
                      </a:lnTo>
                      <a:lnTo>
                        <a:pt x="1306" y="1039"/>
                      </a:lnTo>
                      <a:lnTo>
                        <a:pt x="1249" y="1153"/>
                      </a:lnTo>
                      <a:lnTo>
                        <a:pt x="1247" y="1160"/>
                      </a:lnTo>
                      <a:lnTo>
                        <a:pt x="1250" y="1165"/>
                      </a:lnTo>
                      <a:lnTo>
                        <a:pt x="1256" y="1168"/>
                      </a:lnTo>
                      <a:lnTo>
                        <a:pt x="1265" y="1171"/>
                      </a:lnTo>
                      <a:lnTo>
                        <a:pt x="1273" y="1172"/>
                      </a:lnTo>
                      <a:lnTo>
                        <a:pt x="1301" y="1178"/>
                      </a:lnTo>
                      <a:lnTo>
                        <a:pt x="1334" y="1183"/>
                      </a:lnTo>
                      <a:lnTo>
                        <a:pt x="1368" y="1188"/>
                      </a:lnTo>
                      <a:lnTo>
                        <a:pt x="1405" y="1192"/>
                      </a:lnTo>
                      <a:lnTo>
                        <a:pt x="1442" y="1197"/>
                      </a:lnTo>
                      <a:lnTo>
                        <a:pt x="1477" y="1200"/>
                      </a:lnTo>
                      <a:lnTo>
                        <a:pt x="1511" y="1204"/>
                      </a:lnTo>
                      <a:lnTo>
                        <a:pt x="1543" y="1206"/>
                      </a:lnTo>
                      <a:lnTo>
                        <a:pt x="1572" y="1209"/>
                      </a:lnTo>
                      <a:lnTo>
                        <a:pt x="1596" y="1211"/>
                      </a:lnTo>
                      <a:lnTo>
                        <a:pt x="1614" y="1213"/>
                      </a:lnTo>
                      <a:lnTo>
                        <a:pt x="1625" y="1214"/>
                      </a:lnTo>
                      <a:lnTo>
                        <a:pt x="1630" y="1214"/>
                      </a:lnTo>
                      <a:lnTo>
                        <a:pt x="1646" y="1217"/>
                      </a:lnTo>
                      <a:lnTo>
                        <a:pt x="1657" y="1224"/>
                      </a:lnTo>
                      <a:lnTo>
                        <a:pt x="1660" y="1232"/>
                      </a:lnTo>
                      <a:lnTo>
                        <a:pt x="1660" y="1315"/>
                      </a:lnTo>
                      <a:lnTo>
                        <a:pt x="1663" y="1321"/>
                      </a:lnTo>
                      <a:lnTo>
                        <a:pt x="1670" y="1326"/>
                      </a:lnTo>
                      <a:lnTo>
                        <a:pt x="1680" y="1330"/>
                      </a:lnTo>
                      <a:lnTo>
                        <a:pt x="1692" y="1331"/>
                      </a:lnTo>
                      <a:lnTo>
                        <a:pt x="1872" y="1331"/>
                      </a:lnTo>
                      <a:lnTo>
                        <a:pt x="1884" y="1330"/>
                      </a:lnTo>
                      <a:lnTo>
                        <a:pt x="1895" y="1326"/>
                      </a:lnTo>
                      <a:lnTo>
                        <a:pt x="1901" y="1321"/>
                      </a:lnTo>
                      <a:lnTo>
                        <a:pt x="1904" y="1315"/>
                      </a:lnTo>
                      <a:lnTo>
                        <a:pt x="1904" y="1216"/>
                      </a:lnTo>
                      <a:lnTo>
                        <a:pt x="1905" y="1213"/>
                      </a:lnTo>
                      <a:lnTo>
                        <a:pt x="1906" y="1211"/>
                      </a:lnTo>
                      <a:lnTo>
                        <a:pt x="1908" y="1209"/>
                      </a:lnTo>
                      <a:lnTo>
                        <a:pt x="1912" y="1208"/>
                      </a:lnTo>
                      <a:lnTo>
                        <a:pt x="1916" y="1208"/>
                      </a:lnTo>
                      <a:lnTo>
                        <a:pt x="1918" y="1206"/>
                      </a:lnTo>
                      <a:lnTo>
                        <a:pt x="1922" y="1206"/>
                      </a:lnTo>
                      <a:lnTo>
                        <a:pt x="1993" y="1198"/>
                      </a:lnTo>
                      <a:lnTo>
                        <a:pt x="2059" y="1187"/>
                      </a:lnTo>
                      <a:lnTo>
                        <a:pt x="2117" y="1172"/>
                      </a:lnTo>
                      <a:lnTo>
                        <a:pt x="2170" y="1155"/>
                      </a:lnTo>
                      <a:lnTo>
                        <a:pt x="2216" y="1135"/>
                      </a:lnTo>
                      <a:lnTo>
                        <a:pt x="2255" y="1115"/>
                      </a:lnTo>
                      <a:lnTo>
                        <a:pt x="2287" y="1091"/>
                      </a:lnTo>
                      <a:lnTo>
                        <a:pt x="2313" y="1067"/>
                      </a:lnTo>
                      <a:lnTo>
                        <a:pt x="2331" y="1041"/>
                      </a:lnTo>
                      <a:lnTo>
                        <a:pt x="2342" y="1013"/>
                      </a:lnTo>
                      <a:lnTo>
                        <a:pt x="2346" y="985"/>
                      </a:lnTo>
                      <a:lnTo>
                        <a:pt x="2342" y="957"/>
                      </a:lnTo>
                      <a:lnTo>
                        <a:pt x="2334" y="930"/>
                      </a:lnTo>
                      <a:lnTo>
                        <a:pt x="2318" y="905"/>
                      </a:lnTo>
                      <a:lnTo>
                        <a:pt x="2296" y="882"/>
                      </a:lnTo>
                      <a:lnTo>
                        <a:pt x="2266" y="860"/>
                      </a:lnTo>
                      <a:lnTo>
                        <a:pt x="2230" y="841"/>
                      </a:lnTo>
                      <a:lnTo>
                        <a:pt x="2186" y="822"/>
                      </a:lnTo>
                      <a:lnTo>
                        <a:pt x="2134" y="805"/>
                      </a:lnTo>
                      <a:lnTo>
                        <a:pt x="2075" y="789"/>
                      </a:lnTo>
                      <a:lnTo>
                        <a:pt x="2007" y="773"/>
                      </a:lnTo>
                      <a:lnTo>
                        <a:pt x="1932" y="760"/>
                      </a:lnTo>
                      <a:lnTo>
                        <a:pt x="1872" y="749"/>
                      </a:lnTo>
                      <a:lnTo>
                        <a:pt x="1819" y="738"/>
                      </a:lnTo>
                      <a:lnTo>
                        <a:pt x="1774" y="728"/>
                      </a:lnTo>
                      <a:lnTo>
                        <a:pt x="1735" y="718"/>
                      </a:lnTo>
                      <a:lnTo>
                        <a:pt x="1703" y="708"/>
                      </a:lnTo>
                      <a:lnTo>
                        <a:pt x="1678" y="699"/>
                      </a:lnTo>
                      <a:lnTo>
                        <a:pt x="1658" y="689"/>
                      </a:lnTo>
                      <a:lnTo>
                        <a:pt x="1645" y="678"/>
                      </a:lnTo>
                      <a:lnTo>
                        <a:pt x="1636" y="667"/>
                      </a:lnTo>
                      <a:lnTo>
                        <a:pt x="1634" y="656"/>
                      </a:lnTo>
                      <a:lnTo>
                        <a:pt x="1635" y="646"/>
                      </a:lnTo>
                      <a:lnTo>
                        <a:pt x="1641" y="636"/>
                      </a:lnTo>
                      <a:lnTo>
                        <a:pt x="1649" y="626"/>
                      </a:lnTo>
                      <a:lnTo>
                        <a:pt x="1662" y="618"/>
                      </a:lnTo>
                      <a:lnTo>
                        <a:pt x="1680" y="609"/>
                      </a:lnTo>
                      <a:lnTo>
                        <a:pt x="1702" y="602"/>
                      </a:lnTo>
                      <a:lnTo>
                        <a:pt x="1730" y="596"/>
                      </a:lnTo>
                      <a:lnTo>
                        <a:pt x="1763" y="592"/>
                      </a:lnTo>
                      <a:lnTo>
                        <a:pt x="1802" y="590"/>
                      </a:lnTo>
                      <a:lnTo>
                        <a:pt x="1847" y="589"/>
                      </a:lnTo>
                      <a:lnTo>
                        <a:pt x="1895" y="589"/>
                      </a:lnTo>
                      <a:lnTo>
                        <a:pt x="1940" y="591"/>
                      </a:lnTo>
                      <a:lnTo>
                        <a:pt x="1984" y="595"/>
                      </a:lnTo>
                      <a:lnTo>
                        <a:pt x="2025" y="598"/>
                      </a:lnTo>
                      <a:lnTo>
                        <a:pt x="2061" y="603"/>
                      </a:lnTo>
                      <a:lnTo>
                        <a:pt x="2094" y="608"/>
                      </a:lnTo>
                      <a:lnTo>
                        <a:pt x="2122" y="612"/>
                      </a:lnTo>
                      <a:lnTo>
                        <a:pt x="2144" y="617"/>
                      </a:lnTo>
                      <a:lnTo>
                        <a:pt x="2161" y="619"/>
                      </a:lnTo>
                      <a:lnTo>
                        <a:pt x="2171" y="622"/>
                      </a:lnTo>
                      <a:lnTo>
                        <a:pt x="2175" y="623"/>
                      </a:lnTo>
                      <a:lnTo>
                        <a:pt x="2187" y="624"/>
                      </a:lnTo>
                      <a:lnTo>
                        <a:pt x="2198" y="623"/>
                      </a:lnTo>
                      <a:lnTo>
                        <a:pt x="2207" y="619"/>
                      </a:lnTo>
                      <a:lnTo>
                        <a:pt x="2211" y="614"/>
                      </a:lnTo>
                      <a:lnTo>
                        <a:pt x="2270" y="503"/>
                      </a:lnTo>
                      <a:lnTo>
                        <a:pt x="2273" y="500"/>
                      </a:lnTo>
                      <a:lnTo>
                        <a:pt x="2273" y="497"/>
                      </a:lnTo>
                      <a:lnTo>
                        <a:pt x="2271" y="496"/>
                      </a:lnTo>
                      <a:lnTo>
                        <a:pt x="2270" y="493"/>
                      </a:lnTo>
                      <a:lnTo>
                        <a:pt x="2268" y="492"/>
                      </a:lnTo>
                      <a:lnTo>
                        <a:pt x="2264" y="491"/>
                      </a:lnTo>
                      <a:lnTo>
                        <a:pt x="2262" y="489"/>
                      </a:lnTo>
                      <a:lnTo>
                        <a:pt x="2259" y="489"/>
                      </a:lnTo>
                      <a:lnTo>
                        <a:pt x="2233" y="485"/>
                      </a:lnTo>
                      <a:lnTo>
                        <a:pt x="2203" y="481"/>
                      </a:lnTo>
                      <a:lnTo>
                        <a:pt x="2170" y="476"/>
                      </a:lnTo>
                      <a:lnTo>
                        <a:pt x="2136" y="472"/>
                      </a:lnTo>
                      <a:lnTo>
                        <a:pt x="2101" y="469"/>
                      </a:lnTo>
                      <a:lnTo>
                        <a:pt x="2069" y="466"/>
                      </a:lnTo>
                      <a:lnTo>
                        <a:pt x="2037" y="462"/>
                      </a:lnTo>
                      <a:lnTo>
                        <a:pt x="2007" y="460"/>
                      </a:lnTo>
                      <a:lnTo>
                        <a:pt x="1983" y="459"/>
                      </a:lnTo>
                      <a:lnTo>
                        <a:pt x="1965" y="456"/>
                      </a:lnTo>
                      <a:lnTo>
                        <a:pt x="1952" y="455"/>
                      </a:lnTo>
                      <a:lnTo>
                        <a:pt x="1948" y="455"/>
                      </a:lnTo>
                      <a:lnTo>
                        <a:pt x="1935" y="453"/>
                      </a:lnTo>
                      <a:lnTo>
                        <a:pt x="1926" y="449"/>
                      </a:lnTo>
                      <a:lnTo>
                        <a:pt x="1919" y="444"/>
                      </a:lnTo>
                      <a:lnTo>
                        <a:pt x="1916" y="438"/>
                      </a:lnTo>
                      <a:lnTo>
                        <a:pt x="1916" y="362"/>
                      </a:lnTo>
                      <a:lnTo>
                        <a:pt x="1913" y="356"/>
                      </a:lnTo>
                      <a:lnTo>
                        <a:pt x="1907" y="351"/>
                      </a:lnTo>
                      <a:lnTo>
                        <a:pt x="1897" y="349"/>
                      </a:lnTo>
                      <a:lnTo>
                        <a:pt x="1884" y="347"/>
                      </a:lnTo>
                      <a:lnTo>
                        <a:pt x="1706" y="347"/>
                      </a:lnTo>
                      <a:close/>
                      <a:moveTo>
                        <a:pt x="1791" y="0"/>
                      </a:moveTo>
                      <a:lnTo>
                        <a:pt x="1913" y="2"/>
                      </a:lnTo>
                      <a:lnTo>
                        <a:pt x="2034" y="9"/>
                      </a:lnTo>
                      <a:lnTo>
                        <a:pt x="2152" y="18"/>
                      </a:lnTo>
                      <a:lnTo>
                        <a:pt x="2268" y="32"/>
                      </a:lnTo>
                      <a:lnTo>
                        <a:pt x="2379" y="49"/>
                      </a:lnTo>
                      <a:lnTo>
                        <a:pt x="2488" y="69"/>
                      </a:lnTo>
                      <a:lnTo>
                        <a:pt x="2594" y="93"/>
                      </a:lnTo>
                      <a:lnTo>
                        <a:pt x="2695" y="120"/>
                      </a:lnTo>
                      <a:lnTo>
                        <a:pt x="2792" y="149"/>
                      </a:lnTo>
                      <a:lnTo>
                        <a:pt x="2886" y="182"/>
                      </a:lnTo>
                      <a:lnTo>
                        <a:pt x="2974" y="218"/>
                      </a:lnTo>
                      <a:lnTo>
                        <a:pt x="3057" y="256"/>
                      </a:lnTo>
                      <a:lnTo>
                        <a:pt x="3136" y="296"/>
                      </a:lnTo>
                      <a:lnTo>
                        <a:pt x="3208" y="339"/>
                      </a:lnTo>
                      <a:lnTo>
                        <a:pt x="3276" y="384"/>
                      </a:lnTo>
                      <a:lnTo>
                        <a:pt x="3338" y="432"/>
                      </a:lnTo>
                      <a:lnTo>
                        <a:pt x="3393" y="481"/>
                      </a:lnTo>
                      <a:lnTo>
                        <a:pt x="3441" y="532"/>
                      </a:lnTo>
                      <a:lnTo>
                        <a:pt x="3483" y="585"/>
                      </a:lnTo>
                      <a:lnTo>
                        <a:pt x="3518" y="640"/>
                      </a:lnTo>
                      <a:lnTo>
                        <a:pt x="3546" y="696"/>
                      </a:lnTo>
                      <a:lnTo>
                        <a:pt x="3565" y="754"/>
                      </a:lnTo>
                      <a:lnTo>
                        <a:pt x="3577" y="811"/>
                      </a:lnTo>
                      <a:lnTo>
                        <a:pt x="3582" y="871"/>
                      </a:lnTo>
                      <a:lnTo>
                        <a:pt x="3577" y="931"/>
                      </a:lnTo>
                      <a:lnTo>
                        <a:pt x="3565" y="990"/>
                      </a:lnTo>
                      <a:lnTo>
                        <a:pt x="3546" y="1047"/>
                      </a:lnTo>
                      <a:lnTo>
                        <a:pt x="3518" y="1102"/>
                      </a:lnTo>
                      <a:lnTo>
                        <a:pt x="3483" y="1157"/>
                      </a:lnTo>
                      <a:lnTo>
                        <a:pt x="3441" y="1210"/>
                      </a:lnTo>
                      <a:lnTo>
                        <a:pt x="3393" y="1261"/>
                      </a:lnTo>
                      <a:lnTo>
                        <a:pt x="3338" y="1310"/>
                      </a:lnTo>
                      <a:lnTo>
                        <a:pt x="3276" y="1358"/>
                      </a:lnTo>
                      <a:lnTo>
                        <a:pt x="3208" y="1403"/>
                      </a:lnTo>
                      <a:lnTo>
                        <a:pt x="3136" y="1446"/>
                      </a:lnTo>
                      <a:lnTo>
                        <a:pt x="3057" y="1487"/>
                      </a:lnTo>
                      <a:lnTo>
                        <a:pt x="2974" y="1526"/>
                      </a:lnTo>
                      <a:lnTo>
                        <a:pt x="2886" y="1561"/>
                      </a:lnTo>
                      <a:lnTo>
                        <a:pt x="2792" y="1593"/>
                      </a:lnTo>
                      <a:lnTo>
                        <a:pt x="2695" y="1624"/>
                      </a:lnTo>
                      <a:lnTo>
                        <a:pt x="2594" y="1651"/>
                      </a:lnTo>
                      <a:lnTo>
                        <a:pt x="2488" y="1674"/>
                      </a:lnTo>
                      <a:lnTo>
                        <a:pt x="2379" y="1695"/>
                      </a:lnTo>
                      <a:lnTo>
                        <a:pt x="2268" y="1710"/>
                      </a:lnTo>
                      <a:lnTo>
                        <a:pt x="2152" y="1724"/>
                      </a:lnTo>
                      <a:lnTo>
                        <a:pt x="2034" y="1734"/>
                      </a:lnTo>
                      <a:lnTo>
                        <a:pt x="1913" y="1740"/>
                      </a:lnTo>
                      <a:lnTo>
                        <a:pt x="1791" y="1742"/>
                      </a:lnTo>
                      <a:lnTo>
                        <a:pt x="1669" y="1740"/>
                      </a:lnTo>
                      <a:lnTo>
                        <a:pt x="1548" y="1734"/>
                      </a:lnTo>
                      <a:lnTo>
                        <a:pt x="1431" y="1724"/>
                      </a:lnTo>
                      <a:lnTo>
                        <a:pt x="1315" y="1710"/>
                      </a:lnTo>
                      <a:lnTo>
                        <a:pt x="1202" y="1695"/>
                      </a:lnTo>
                      <a:lnTo>
                        <a:pt x="1093" y="1674"/>
                      </a:lnTo>
                      <a:lnTo>
                        <a:pt x="988" y="1651"/>
                      </a:lnTo>
                      <a:lnTo>
                        <a:pt x="887" y="1624"/>
                      </a:lnTo>
                      <a:lnTo>
                        <a:pt x="789" y="1593"/>
                      </a:lnTo>
                      <a:lnTo>
                        <a:pt x="696" y="1561"/>
                      </a:lnTo>
                      <a:lnTo>
                        <a:pt x="608" y="1526"/>
                      </a:lnTo>
                      <a:lnTo>
                        <a:pt x="524" y="1487"/>
                      </a:lnTo>
                      <a:lnTo>
                        <a:pt x="446" y="1446"/>
                      </a:lnTo>
                      <a:lnTo>
                        <a:pt x="374" y="1403"/>
                      </a:lnTo>
                      <a:lnTo>
                        <a:pt x="307" y="1358"/>
                      </a:lnTo>
                      <a:lnTo>
                        <a:pt x="244" y="1310"/>
                      </a:lnTo>
                      <a:lnTo>
                        <a:pt x="189" y="1261"/>
                      </a:lnTo>
                      <a:lnTo>
                        <a:pt x="140" y="1210"/>
                      </a:lnTo>
                      <a:lnTo>
                        <a:pt x="99" y="1157"/>
                      </a:lnTo>
                      <a:lnTo>
                        <a:pt x="65" y="1102"/>
                      </a:lnTo>
                      <a:lnTo>
                        <a:pt x="37" y="1047"/>
                      </a:lnTo>
                      <a:lnTo>
                        <a:pt x="17" y="990"/>
                      </a:lnTo>
                      <a:lnTo>
                        <a:pt x="5" y="931"/>
                      </a:lnTo>
                      <a:lnTo>
                        <a:pt x="0" y="871"/>
                      </a:lnTo>
                      <a:lnTo>
                        <a:pt x="5" y="811"/>
                      </a:lnTo>
                      <a:lnTo>
                        <a:pt x="17" y="754"/>
                      </a:lnTo>
                      <a:lnTo>
                        <a:pt x="37" y="696"/>
                      </a:lnTo>
                      <a:lnTo>
                        <a:pt x="65" y="640"/>
                      </a:lnTo>
                      <a:lnTo>
                        <a:pt x="99" y="585"/>
                      </a:lnTo>
                      <a:lnTo>
                        <a:pt x="140" y="532"/>
                      </a:lnTo>
                      <a:lnTo>
                        <a:pt x="189" y="481"/>
                      </a:lnTo>
                      <a:lnTo>
                        <a:pt x="244" y="432"/>
                      </a:lnTo>
                      <a:lnTo>
                        <a:pt x="307" y="384"/>
                      </a:lnTo>
                      <a:lnTo>
                        <a:pt x="374" y="339"/>
                      </a:lnTo>
                      <a:lnTo>
                        <a:pt x="446" y="296"/>
                      </a:lnTo>
                      <a:lnTo>
                        <a:pt x="524" y="256"/>
                      </a:lnTo>
                      <a:lnTo>
                        <a:pt x="608" y="218"/>
                      </a:lnTo>
                      <a:lnTo>
                        <a:pt x="696" y="182"/>
                      </a:lnTo>
                      <a:lnTo>
                        <a:pt x="789" y="149"/>
                      </a:lnTo>
                      <a:lnTo>
                        <a:pt x="887" y="120"/>
                      </a:lnTo>
                      <a:lnTo>
                        <a:pt x="988" y="93"/>
                      </a:lnTo>
                      <a:lnTo>
                        <a:pt x="1093" y="69"/>
                      </a:lnTo>
                      <a:lnTo>
                        <a:pt x="1202" y="49"/>
                      </a:lnTo>
                      <a:lnTo>
                        <a:pt x="1315" y="32"/>
                      </a:lnTo>
                      <a:lnTo>
                        <a:pt x="1431" y="18"/>
                      </a:lnTo>
                      <a:lnTo>
                        <a:pt x="1548" y="9"/>
                      </a:lnTo>
                      <a:lnTo>
                        <a:pt x="1669" y="2"/>
                      </a:lnTo>
                      <a:lnTo>
                        <a:pt x="179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4A67A67-B304-E117-73C0-00F6F25C5219}"/>
              </a:ext>
            </a:extLst>
          </p:cNvPr>
          <p:cNvGrpSpPr/>
          <p:nvPr/>
        </p:nvGrpSpPr>
        <p:grpSpPr>
          <a:xfrm>
            <a:off x="10097049" y="4011478"/>
            <a:ext cx="1734777" cy="1157823"/>
            <a:chOff x="6251500" y="3302973"/>
            <a:chExt cx="1734777" cy="115782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D16870D-9DB8-A0A6-3824-75C42547DE86}"/>
                </a:ext>
              </a:extLst>
            </p:cNvPr>
            <p:cNvSpPr/>
            <p:nvPr/>
          </p:nvSpPr>
          <p:spPr>
            <a:xfrm>
              <a:off x="6251500" y="4214575"/>
              <a:ext cx="173477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1000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Grow your business 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C4E9348-FB56-6219-BE8C-B7338A919ABA}"/>
                </a:ext>
              </a:extLst>
            </p:cNvPr>
            <p:cNvGrpSpPr/>
            <p:nvPr/>
          </p:nvGrpSpPr>
          <p:grpSpPr>
            <a:xfrm>
              <a:off x="6753129" y="3302973"/>
              <a:ext cx="731520" cy="731520"/>
              <a:chOff x="6753129" y="3302973"/>
              <a:chExt cx="731520" cy="73152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0085F3F-B6FD-2CAB-69E3-97639A72E501}"/>
                  </a:ext>
                </a:extLst>
              </p:cNvPr>
              <p:cNvSpPr/>
              <p:nvPr/>
            </p:nvSpPr>
            <p:spPr>
              <a:xfrm>
                <a:off x="6753129" y="3302973"/>
                <a:ext cx="731520" cy="73152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Freeform 20">
                <a:extLst>
                  <a:ext uri="{FF2B5EF4-FFF2-40B4-BE49-F238E27FC236}">
                    <a16:creationId xmlns:a16="http://schemas.microsoft.com/office/drawing/2014/main" id="{4D84E32C-9A60-6CE2-CF56-A6E1328F62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2500" y="3490646"/>
                <a:ext cx="352775" cy="339671"/>
              </a:xfrm>
              <a:custGeom>
                <a:avLst/>
                <a:gdLst>
                  <a:gd name="T0" fmla="*/ 514 w 3572"/>
                  <a:gd name="T1" fmla="*/ 3284 h 3284"/>
                  <a:gd name="T2" fmla="*/ 51 w 3572"/>
                  <a:gd name="T3" fmla="*/ 2419 h 3284"/>
                  <a:gd name="T4" fmla="*/ 119 w 3572"/>
                  <a:gd name="T5" fmla="*/ 2432 h 3284"/>
                  <a:gd name="T6" fmla="*/ 196 w 3572"/>
                  <a:gd name="T7" fmla="*/ 2432 h 3284"/>
                  <a:gd name="T8" fmla="*/ 277 w 3572"/>
                  <a:gd name="T9" fmla="*/ 2413 h 3284"/>
                  <a:gd name="T10" fmla="*/ 351 w 3572"/>
                  <a:gd name="T11" fmla="*/ 2376 h 3284"/>
                  <a:gd name="T12" fmla="*/ 416 w 3572"/>
                  <a:gd name="T13" fmla="*/ 2322 h 3284"/>
                  <a:gd name="T14" fmla="*/ 2211 w 3572"/>
                  <a:gd name="T15" fmla="*/ 1936 h 3284"/>
                  <a:gd name="T16" fmla="*/ 1749 w 3572"/>
                  <a:gd name="T17" fmla="*/ 3284 h 3284"/>
                  <a:gd name="T18" fmla="*/ 1783 w 3572"/>
                  <a:gd name="T19" fmla="*/ 2144 h 3284"/>
                  <a:gd name="T20" fmla="*/ 1852 w 3572"/>
                  <a:gd name="T21" fmla="*/ 2151 h 3284"/>
                  <a:gd name="T22" fmla="*/ 1934 w 3572"/>
                  <a:gd name="T23" fmla="*/ 2142 h 3284"/>
                  <a:gd name="T24" fmla="*/ 2012 w 3572"/>
                  <a:gd name="T25" fmla="*/ 2114 h 3284"/>
                  <a:gd name="T26" fmla="*/ 2080 w 3572"/>
                  <a:gd name="T27" fmla="*/ 2069 h 3284"/>
                  <a:gd name="T28" fmla="*/ 2211 w 3572"/>
                  <a:gd name="T29" fmla="*/ 1936 h 3284"/>
                  <a:gd name="T30" fmla="*/ 1080 w 3572"/>
                  <a:gd name="T31" fmla="*/ 3284 h 3284"/>
                  <a:gd name="T32" fmla="*/ 617 w 3572"/>
                  <a:gd name="T33" fmla="*/ 2109 h 3284"/>
                  <a:gd name="T34" fmla="*/ 1183 w 3572"/>
                  <a:gd name="T35" fmla="*/ 1617 h 3284"/>
                  <a:gd name="T36" fmla="*/ 1618 w 3572"/>
                  <a:gd name="T37" fmla="*/ 2066 h 3284"/>
                  <a:gd name="T38" fmla="*/ 1646 w 3572"/>
                  <a:gd name="T39" fmla="*/ 3284 h 3284"/>
                  <a:gd name="T40" fmla="*/ 1183 w 3572"/>
                  <a:gd name="T41" fmla="*/ 1617 h 3284"/>
                  <a:gd name="T42" fmla="*/ 2777 w 3572"/>
                  <a:gd name="T43" fmla="*/ 3284 h 3284"/>
                  <a:gd name="T44" fmla="*/ 2314 w 3572"/>
                  <a:gd name="T45" fmla="*/ 1829 h 3284"/>
                  <a:gd name="T46" fmla="*/ 3135 w 3572"/>
                  <a:gd name="T47" fmla="*/ 975 h 3284"/>
                  <a:gd name="T48" fmla="*/ 3343 w 3572"/>
                  <a:gd name="T49" fmla="*/ 3284 h 3284"/>
                  <a:gd name="T50" fmla="*/ 2880 w 3572"/>
                  <a:gd name="T51" fmla="*/ 1241 h 3284"/>
                  <a:gd name="T52" fmla="*/ 3572 w 3572"/>
                  <a:gd name="T53" fmla="*/ 0 h 3284"/>
                  <a:gd name="T54" fmla="*/ 3129 w 3572"/>
                  <a:gd name="T55" fmla="*/ 684 h 3284"/>
                  <a:gd name="T56" fmla="*/ 1944 w 3572"/>
                  <a:gd name="T57" fmla="*/ 1915 h 3284"/>
                  <a:gd name="T58" fmla="*/ 1900 w 3572"/>
                  <a:gd name="T59" fmla="*/ 1938 h 3284"/>
                  <a:gd name="T60" fmla="*/ 1851 w 3572"/>
                  <a:gd name="T61" fmla="*/ 1946 h 3284"/>
                  <a:gd name="T62" fmla="*/ 1826 w 3572"/>
                  <a:gd name="T63" fmla="*/ 1944 h 3284"/>
                  <a:gd name="T64" fmla="*/ 1780 w 3572"/>
                  <a:gd name="T65" fmla="*/ 1928 h 3284"/>
                  <a:gd name="T66" fmla="*/ 1740 w 3572"/>
                  <a:gd name="T67" fmla="*/ 1899 h 3284"/>
                  <a:gd name="T68" fmla="*/ 266 w 3572"/>
                  <a:gd name="T69" fmla="*/ 2180 h 3284"/>
                  <a:gd name="T70" fmla="*/ 226 w 3572"/>
                  <a:gd name="T71" fmla="*/ 2211 h 3284"/>
                  <a:gd name="T72" fmla="*/ 179 w 3572"/>
                  <a:gd name="T73" fmla="*/ 2227 h 3284"/>
                  <a:gd name="T74" fmla="*/ 125 w 3572"/>
                  <a:gd name="T75" fmla="*/ 2226 h 3284"/>
                  <a:gd name="T76" fmla="*/ 72 w 3572"/>
                  <a:gd name="T77" fmla="*/ 2205 h 3284"/>
                  <a:gd name="T78" fmla="*/ 29 w 3572"/>
                  <a:gd name="T79" fmla="*/ 2165 h 3284"/>
                  <a:gd name="T80" fmla="*/ 7 w 3572"/>
                  <a:gd name="T81" fmla="*/ 2117 h 3284"/>
                  <a:gd name="T82" fmla="*/ 0 w 3572"/>
                  <a:gd name="T83" fmla="*/ 2065 h 3284"/>
                  <a:gd name="T84" fmla="*/ 12 w 3572"/>
                  <a:gd name="T85" fmla="*/ 2013 h 3284"/>
                  <a:gd name="T86" fmla="*/ 43 w 3572"/>
                  <a:gd name="T87" fmla="*/ 1968 h 3284"/>
                  <a:gd name="T88" fmla="*/ 1039 w 3572"/>
                  <a:gd name="T89" fmla="*/ 922 h 3284"/>
                  <a:gd name="T90" fmla="*/ 1082 w 3572"/>
                  <a:gd name="T91" fmla="*/ 899 h 3284"/>
                  <a:gd name="T92" fmla="*/ 1131 w 3572"/>
                  <a:gd name="T93" fmla="*/ 892 h 3284"/>
                  <a:gd name="T94" fmla="*/ 1156 w 3572"/>
                  <a:gd name="T95" fmla="*/ 893 h 3284"/>
                  <a:gd name="T96" fmla="*/ 1203 w 3572"/>
                  <a:gd name="T97" fmla="*/ 909 h 3284"/>
                  <a:gd name="T98" fmla="*/ 1243 w 3572"/>
                  <a:gd name="T99" fmla="*/ 939 h 3284"/>
                  <a:gd name="T100" fmla="*/ 2906 w 3572"/>
                  <a:gd name="T101" fmla="*/ 470 h 3284"/>
                  <a:gd name="T102" fmla="*/ 3572 w 3572"/>
                  <a:gd name="T103" fmla="*/ 0 h 3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572" h="3284">
                    <a:moveTo>
                      <a:pt x="514" y="2217"/>
                    </a:moveTo>
                    <a:lnTo>
                      <a:pt x="514" y="3284"/>
                    </a:lnTo>
                    <a:lnTo>
                      <a:pt x="51" y="3284"/>
                    </a:lnTo>
                    <a:lnTo>
                      <a:pt x="51" y="2419"/>
                    </a:lnTo>
                    <a:lnTo>
                      <a:pt x="85" y="2428"/>
                    </a:lnTo>
                    <a:lnTo>
                      <a:pt x="119" y="2432"/>
                    </a:lnTo>
                    <a:lnTo>
                      <a:pt x="154" y="2435"/>
                    </a:lnTo>
                    <a:lnTo>
                      <a:pt x="196" y="2432"/>
                    </a:lnTo>
                    <a:lnTo>
                      <a:pt x="237" y="2425"/>
                    </a:lnTo>
                    <a:lnTo>
                      <a:pt x="277" y="2413"/>
                    </a:lnTo>
                    <a:lnTo>
                      <a:pt x="315" y="2396"/>
                    </a:lnTo>
                    <a:lnTo>
                      <a:pt x="351" y="2376"/>
                    </a:lnTo>
                    <a:lnTo>
                      <a:pt x="384" y="2351"/>
                    </a:lnTo>
                    <a:lnTo>
                      <a:pt x="416" y="2322"/>
                    </a:lnTo>
                    <a:lnTo>
                      <a:pt x="514" y="2217"/>
                    </a:lnTo>
                    <a:close/>
                    <a:moveTo>
                      <a:pt x="2211" y="1936"/>
                    </a:moveTo>
                    <a:lnTo>
                      <a:pt x="2211" y="3284"/>
                    </a:lnTo>
                    <a:lnTo>
                      <a:pt x="1749" y="3284"/>
                    </a:lnTo>
                    <a:lnTo>
                      <a:pt x="1749" y="2136"/>
                    </a:lnTo>
                    <a:lnTo>
                      <a:pt x="1783" y="2144"/>
                    </a:lnTo>
                    <a:lnTo>
                      <a:pt x="1816" y="2150"/>
                    </a:lnTo>
                    <a:lnTo>
                      <a:pt x="1852" y="2151"/>
                    </a:lnTo>
                    <a:lnTo>
                      <a:pt x="1894" y="2149"/>
                    </a:lnTo>
                    <a:lnTo>
                      <a:pt x="1934" y="2142"/>
                    </a:lnTo>
                    <a:lnTo>
                      <a:pt x="1973" y="2130"/>
                    </a:lnTo>
                    <a:lnTo>
                      <a:pt x="2012" y="2114"/>
                    </a:lnTo>
                    <a:lnTo>
                      <a:pt x="2048" y="2093"/>
                    </a:lnTo>
                    <a:lnTo>
                      <a:pt x="2080" y="2069"/>
                    </a:lnTo>
                    <a:lnTo>
                      <a:pt x="2111" y="2041"/>
                    </a:lnTo>
                    <a:lnTo>
                      <a:pt x="2211" y="1936"/>
                    </a:lnTo>
                    <a:close/>
                    <a:moveTo>
                      <a:pt x="1080" y="1622"/>
                    </a:moveTo>
                    <a:lnTo>
                      <a:pt x="1080" y="3284"/>
                    </a:lnTo>
                    <a:lnTo>
                      <a:pt x="617" y="3284"/>
                    </a:lnTo>
                    <a:lnTo>
                      <a:pt x="617" y="2109"/>
                    </a:lnTo>
                    <a:lnTo>
                      <a:pt x="1080" y="1622"/>
                    </a:lnTo>
                    <a:close/>
                    <a:moveTo>
                      <a:pt x="1183" y="1617"/>
                    </a:moveTo>
                    <a:lnTo>
                      <a:pt x="1593" y="2042"/>
                    </a:lnTo>
                    <a:lnTo>
                      <a:pt x="1618" y="2066"/>
                    </a:lnTo>
                    <a:lnTo>
                      <a:pt x="1646" y="2087"/>
                    </a:lnTo>
                    <a:lnTo>
                      <a:pt x="1646" y="3284"/>
                    </a:lnTo>
                    <a:lnTo>
                      <a:pt x="1183" y="3284"/>
                    </a:lnTo>
                    <a:lnTo>
                      <a:pt x="1183" y="1617"/>
                    </a:lnTo>
                    <a:close/>
                    <a:moveTo>
                      <a:pt x="2777" y="1348"/>
                    </a:moveTo>
                    <a:lnTo>
                      <a:pt x="2777" y="3284"/>
                    </a:lnTo>
                    <a:lnTo>
                      <a:pt x="2314" y="3284"/>
                    </a:lnTo>
                    <a:lnTo>
                      <a:pt x="2314" y="1829"/>
                    </a:lnTo>
                    <a:lnTo>
                      <a:pt x="2777" y="1348"/>
                    </a:lnTo>
                    <a:close/>
                    <a:moveTo>
                      <a:pt x="3135" y="975"/>
                    </a:moveTo>
                    <a:lnTo>
                      <a:pt x="3343" y="1174"/>
                    </a:lnTo>
                    <a:lnTo>
                      <a:pt x="3343" y="3284"/>
                    </a:lnTo>
                    <a:lnTo>
                      <a:pt x="2880" y="3284"/>
                    </a:lnTo>
                    <a:lnTo>
                      <a:pt x="2880" y="1241"/>
                    </a:lnTo>
                    <a:lnTo>
                      <a:pt x="3135" y="975"/>
                    </a:lnTo>
                    <a:close/>
                    <a:moveTo>
                      <a:pt x="3572" y="0"/>
                    </a:moveTo>
                    <a:lnTo>
                      <a:pt x="3350" y="897"/>
                    </a:lnTo>
                    <a:lnTo>
                      <a:pt x="3129" y="684"/>
                    </a:lnTo>
                    <a:lnTo>
                      <a:pt x="1963" y="1898"/>
                    </a:lnTo>
                    <a:lnTo>
                      <a:pt x="1944" y="1915"/>
                    </a:lnTo>
                    <a:lnTo>
                      <a:pt x="1923" y="1928"/>
                    </a:lnTo>
                    <a:lnTo>
                      <a:pt x="1900" y="1938"/>
                    </a:lnTo>
                    <a:lnTo>
                      <a:pt x="1876" y="1944"/>
                    </a:lnTo>
                    <a:lnTo>
                      <a:pt x="1851" y="1946"/>
                    </a:lnTo>
                    <a:lnTo>
                      <a:pt x="1851" y="1946"/>
                    </a:lnTo>
                    <a:lnTo>
                      <a:pt x="1826" y="1944"/>
                    </a:lnTo>
                    <a:lnTo>
                      <a:pt x="1802" y="1938"/>
                    </a:lnTo>
                    <a:lnTo>
                      <a:pt x="1780" y="1928"/>
                    </a:lnTo>
                    <a:lnTo>
                      <a:pt x="1759" y="1915"/>
                    </a:lnTo>
                    <a:lnTo>
                      <a:pt x="1740" y="1899"/>
                    </a:lnTo>
                    <a:lnTo>
                      <a:pt x="1132" y="1268"/>
                    </a:lnTo>
                    <a:lnTo>
                      <a:pt x="266" y="2180"/>
                    </a:lnTo>
                    <a:lnTo>
                      <a:pt x="247" y="2198"/>
                    </a:lnTo>
                    <a:lnTo>
                      <a:pt x="226" y="2211"/>
                    </a:lnTo>
                    <a:lnTo>
                      <a:pt x="203" y="2221"/>
                    </a:lnTo>
                    <a:lnTo>
                      <a:pt x="179" y="2227"/>
                    </a:lnTo>
                    <a:lnTo>
                      <a:pt x="154" y="2228"/>
                    </a:lnTo>
                    <a:lnTo>
                      <a:pt x="125" y="2226"/>
                    </a:lnTo>
                    <a:lnTo>
                      <a:pt x="98" y="2219"/>
                    </a:lnTo>
                    <a:lnTo>
                      <a:pt x="72" y="2205"/>
                    </a:lnTo>
                    <a:lnTo>
                      <a:pt x="48" y="2186"/>
                    </a:lnTo>
                    <a:lnTo>
                      <a:pt x="29" y="2165"/>
                    </a:lnTo>
                    <a:lnTo>
                      <a:pt x="15" y="2142"/>
                    </a:lnTo>
                    <a:lnTo>
                      <a:pt x="7" y="2117"/>
                    </a:lnTo>
                    <a:lnTo>
                      <a:pt x="1" y="2092"/>
                    </a:lnTo>
                    <a:lnTo>
                      <a:pt x="0" y="2065"/>
                    </a:lnTo>
                    <a:lnTo>
                      <a:pt x="4" y="2038"/>
                    </a:lnTo>
                    <a:lnTo>
                      <a:pt x="12" y="2013"/>
                    </a:lnTo>
                    <a:lnTo>
                      <a:pt x="25" y="1989"/>
                    </a:lnTo>
                    <a:lnTo>
                      <a:pt x="43" y="1968"/>
                    </a:lnTo>
                    <a:lnTo>
                      <a:pt x="1020" y="940"/>
                    </a:lnTo>
                    <a:lnTo>
                      <a:pt x="1039" y="922"/>
                    </a:lnTo>
                    <a:lnTo>
                      <a:pt x="1059" y="909"/>
                    </a:lnTo>
                    <a:lnTo>
                      <a:pt x="1082" y="899"/>
                    </a:lnTo>
                    <a:lnTo>
                      <a:pt x="1106" y="893"/>
                    </a:lnTo>
                    <a:lnTo>
                      <a:pt x="1131" y="892"/>
                    </a:lnTo>
                    <a:lnTo>
                      <a:pt x="1131" y="892"/>
                    </a:lnTo>
                    <a:lnTo>
                      <a:pt x="1156" y="893"/>
                    </a:lnTo>
                    <a:lnTo>
                      <a:pt x="1180" y="899"/>
                    </a:lnTo>
                    <a:lnTo>
                      <a:pt x="1203" y="909"/>
                    </a:lnTo>
                    <a:lnTo>
                      <a:pt x="1224" y="922"/>
                    </a:lnTo>
                    <a:lnTo>
                      <a:pt x="1243" y="939"/>
                    </a:lnTo>
                    <a:lnTo>
                      <a:pt x="1851" y="1569"/>
                    </a:lnTo>
                    <a:lnTo>
                      <a:pt x="2906" y="470"/>
                    </a:lnTo>
                    <a:lnTo>
                      <a:pt x="2685" y="258"/>
                    </a:lnTo>
                    <a:lnTo>
                      <a:pt x="3572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05E2E48-9C56-9CDF-79F1-CEF747989C9C}"/>
              </a:ext>
            </a:extLst>
          </p:cNvPr>
          <p:cNvGrpSpPr/>
          <p:nvPr/>
        </p:nvGrpSpPr>
        <p:grpSpPr>
          <a:xfrm>
            <a:off x="9786696" y="1018673"/>
            <a:ext cx="2190424" cy="1157823"/>
            <a:chOff x="8069454" y="3302973"/>
            <a:chExt cx="2190424" cy="115782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72FCA66-E77E-F260-23B2-10621A0232B9}"/>
                </a:ext>
              </a:extLst>
            </p:cNvPr>
            <p:cNvSpPr/>
            <p:nvPr/>
          </p:nvSpPr>
          <p:spPr>
            <a:xfrm>
              <a:off x="8069454" y="4214575"/>
              <a:ext cx="2190424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1000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Associate data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940F5C3-D5AE-6BBC-621D-DD0B67A4FD84}"/>
                </a:ext>
              </a:extLst>
            </p:cNvPr>
            <p:cNvGrpSpPr/>
            <p:nvPr/>
          </p:nvGrpSpPr>
          <p:grpSpPr>
            <a:xfrm>
              <a:off x="8798906" y="3302973"/>
              <a:ext cx="731520" cy="731520"/>
              <a:chOff x="8798906" y="3302973"/>
              <a:chExt cx="731520" cy="73152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5377EBF-5E60-71EF-97AB-1629620EF94A}"/>
                  </a:ext>
                </a:extLst>
              </p:cNvPr>
              <p:cNvSpPr/>
              <p:nvPr/>
            </p:nvSpPr>
            <p:spPr>
              <a:xfrm>
                <a:off x="8798906" y="3302973"/>
                <a:ext cx="731520" cy="73152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2" name="Group 23">
                <a:extLst>
                  <a:ext uri="{FF2B5EF4-FFF2-40B4-BE49-F238E27FC236}">
                    <a16:creationId xmlns:a16="http://schemas.microsoft.com/office/drawing/2014/main" id="{BD85AAE7-17E2-BEC1-4B58-D6B74B0A1A80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8996589" y="3416777"/>
                <a:ext cx="336155" cy="503913"/>
                <a:chOff x="548" y="587"/>
                <a:chExt cx="527" cy="790"/>
              </a:xfrm>
              <a:solidFill>
                <a:schemeClr val="bg1"/>
              </a:solidFill>
            </p:grpSpPr>
            <p:sp>
              <p:nvSpPr>
                <p:cNvPr id="23" name="Freeform 25">
                  <a:extLst>
                    <a:ext uri="{FF2B5EF4-FFF2-40B4-BE49-F238E27FC236}">
                      <a16:creationId xmlns:a16="http://schemas.microsoft.com/office/drawing/2014/main" id="{0F214E50-0075-AACE-3D20-98AB5019AF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2" y="587"/>
                  <a:ext cx="129" cy="129"/>
                </a:xfrm>
                <a:custGeom>
                  <a:avLst/>
                  <a:gdLst>
                    <a:gd name="T0" fmla="*/ 323 w 644"/>
                    <a:gd name="T1" fmla="*/ 0 h 642"/>
                    <a:gd name="T2" fmla="*/ 323 w 644"/>
                    <a:gd name="T3" fmla="*/ 0 h 642"/>
                    <a:gd name="T4" fmla="*/ 370 w 644"/>
                    <a:gd name="T5" fmla="*/ 4 h 642"/>
                    <a:gd name="T6" fmla="*/ 415 w 644"/>
                    <a:gd name="T7" fmla="*/ 14 h 642"/>
                    <a:gd name="T8" fmla="*/ 457 w 644"/>
                    <a:gd name="T9" fmla="*/ 31 h 642"/>
                    <a:gd name="T10" fmla="*/ 497 w 644"/>
                    <a:gd name="T11" fmla="*/ 52 h 642"/>
                    <a:gd name="T12" fmla="*/ 533 w 644"/>
                    <a:gd name="T13" fmla="*/ 79 h 642"/>
                    <a:gd name="T14" fmla="*/ 565 w 644"/>
                    <a:gd name="T15" fmla="*/ 112 h 642"/>
                    <a:gd name="T16" fmla="*/ 592 w 644"/>
                    <a:gd name="T17" fmla="*/ 147 h 642"/>
                    <a:gd name="T18" fmla="*/ 613 w 644"/>
                    <a:gd name="T19" fmla="*/ 187 h 642"/>
                    <a:gd name="T20" fmla="*/ 630 w 644"/>
                    <a:gd name="T21" fmla="*/ 229 h 642"/>
                    <a:gd name="T22" fmla="*/ 640 w 644"/>
                    <a:gd name="T23" fmla="*/ 274 h 642"/>
                    <a:gd name="T24" fmla="*/ 644 w 644"/>
                    <a:gd name="T25" fmla="*/ 322 h 642"/>
                    <a:gd name="T26" fmla="*/ 640 w 644"/>
                    <a:gd name="T27" fmla="*/ 369 h 642"/>
                    <a:gd name="T28" fmla="*/ 630 w 644"/>
                    <a:gd name="T29" fmla="*/ 414 h 642"/>
                    <a:gd name="T30" fmla="*/ 613 w 644"/>
                    <a:gd name="T31" fmla="*/ 456 h 642"/>
                    <a:gd name="T32" fmla="*/ 592 w 644"/>
                    <a:gd name="T33" fmla="*/ 496 h 642"/>
                    <a:gd name="T34" fmla="*/ 565 w 644"/>
                    <a:gd name="T35" fmla="*/ 532 h 642"/>
                    <a:gd name="T36" fmla="*/ 533 w 644"/>
                    <a:gd name="T37" fmla="*/ 564 h 642"/>
                    <a:gd name="T38" fmla="*/ 497 w 644"/>
                    <a:gd name="T39" fmla="*/ 590 h 642"/>
                    <a:gd name="T40" fmla="*/ 457 w 644"/>
                    <a:gd name="T41" fmla="*/ 612 h 642"/>
                    <a:gd name="T42" fmla="*/ 415 w 644"/>
                    <a:gd name="T43" fmla="*/ 629 h 642"/>
                    <a:gd name="T44" fmla="*/ 370 w 644"/>
                    <a:gd name="T45" fmla="*/ 639 h 642"/>
                    <a:gd name="T46" fmla="*/ 323 w 644"/>
                    <a:gd name="T47" fmla="*/ 642 h 642"/>
                    <a:gd name="T48" fmla="*/ 274 w 644"/>
                    <a:gd name="T49" fmla="*/ 639 h 642"/>
                    <a:gd name="T50" fmla="*/ 229 w 644"/>
                    <a:gd name="T51" fmla="*/ 629 h 642"/>
                    <a:gd name="T52" fmla="*/ 187 w 644"/>
                    <a:gd name="T53" fmla="*/ 612 h 642"/>
                    <a:gd name="T54" fmla="*/ 147 w 644"/>
                    <a:gd name="T55" fmla="*/ 590 h 642"/>
                    <a:gd name="T56" fmla="*/ 110 w 644"/>
                    <a:gd name="T57" fmla="*/ 564 h 642"/>
                    <a:gd name="T58" fmla="*/ 79 w 644"/>
                    <a:gd name="T59" fmla="*/ 532 h 642"/>
                    <a:gd name="T60" fmla="*/ 52 w 644"/>
                    <a:gd name="T61" fmla="*/ 496 h 642"/>
                    <a:gd name="T62" fmla="*/ 30 w 644"/>
                    <a:gd name="T63" fmla="*/ 456 h 642"/>
                    <a:gd name="T64" fmla="*/ 13 w 644"/>
                    <a:gd name="T65" fmla="*/ 414 h 642"/>
                    <a:gd name="T66" fmla="*/ 4 w 644"/>
                    <a:gd name="T67" fmla="*/ 369 h 642"/>
                    <a:gd name="T68" fmla="*/ 0 w 644"/>
                    <a:gd name="T69" fmla="*/ 322 h 642"/>
                    <a:gd name="T70" fmla="*/ 4 w 644"/>
                    <a:gd name="T71" fmla="*/ 274 h 642"/>
                    <a:gd name="T72" fmla="*/ 13 w 644"/>
                    <a:gd name="T73" fmla="*/ 229 h 642"/>
                    <a:gd name="T74" fmla="*/ 30 w 644"/>
                    <a:gd name="T75" fmla="*/ 187 h 642"/>
                    <a:gd name="T76" fmla="*/ 52 w 644"/>
                    <a:gd name="T77" fmla="*/ 147 h 642"/>
                    <a:gd name="T78" fmla="*/ 79 w 644"/>
                    <a:gd name="T79" fmla="*/ 112 h 642"/>
                    <a:gd name="T80" fmla="*/ 110 w 644"/>
                    <a:gd name="T81" fmla="*/ 79 h 642"/>
                    <a:gd name="T82" fmla="*/ 147 w 644"/>
                    <a:gd name="T83" fmla="*/ 52 h 642"/>
                    <a:gd name="T84" fmla="*/ 187 w 644"/>
                    <a:gd name="T85" fmla="*/ 31 h 642"/>
                    <a:gd name="T86" fmla="*/ 229 w 644"/>
                    <a:gd name="T87" fmla="*/ 14 h 642"/>
                    <a:gd name="T88" fmla="*/ 274 w 644"/>
                    <a:gd name="T89" fmla="*/ 4 h 642"/>
                    <a:gd name="T90" fmla="*/ 323 w 644"/>
                    <a:gd name="T91" fmla="*/ 0 h 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644" h="642">
                      <a:moveTo>
                        <a:pt x="323" y="0"/>
                      </a:moveTo>
                      <a:lnTo>
                        <a:pt x="323" y="0"/>
                      </a:lnTo>
                      <a:lnTo>
                        <a:pt x="370" y="4"/>
                      </a:lnTo>
                      <a:lnTo>
                        <a:pt x="415" y="14"/>
                      </a:lnTo>
                      <a:lnTo>
                        <a:pt x="457" y="31"/>
                      </a:lnTo>
                      <a:lnTo>
                        <a:pt x="497" y="52"/>
                      </a:lnTo>
                      <a:lnTo>
                        <a:pt x="533" y="79"/>
                      </a:lnTo>
                      <a:lnTo>
                        <a:pt x="565" y="112"/>
                      </a:lnTo>
                      <a:lnTo>
                        <a:pt x="592" y="147"/>
                      </a:lnTo>
                      <a:lnTo>
                        <a:pt x="613" y="187"/>
                      </a:lnTo>
                      <a:lnTo>
                        <a:pt x="630" y="229"/>
                      </a:lnTo>
                      <a:lnTo>
                        <a:pt x="640" y="274"/>
                      </a:lnTo>
                      <a:lnTo>
                        <a:pt x="644" y="322"/>
                      </a:lnTo>
                      <a:lnTo>
                        <a:pt x="640" y="369"/>
                      </a:lnTo>
                      <a:lnTo>
                        <a:pt x="630" y="414"/>
                      </a:lnTo>
                      <a:lnTo>
                        <a:pt x="613" y="456"/>
                      </a:lnTo>
                      <a:lnTo>
                        <a:pt x="592" y="496"/>
                      </a:lnTo>
                      <a:lnTo>
                        <a:pt x="565" y="532"/>
                      </a:lnTo>
                      <a:lnTo>
                        <a:pt x="533" y="564"/>
                      </a:lnTo>
                      <a:lnTo>
                        <a:pt x="497" y="590"/>
                      </a:lnTo>
                      <a:lnTo>
                        <a:pt x="457" y="612"/>
                      </a:lnTo>
                      <a:lnTo>
                        <a:pt x="415" y="629"/>
                      </a:lnTo>
                      <a:lnTo>
                        <a:pt x="370" y="639"/>
                      </a:lnTo>
                      <a:lnTo>
                        <a:pt x="323" y="642"/>
                      </a:lnTo>
                      <a:lnTo>
                        <a:pt x="274" y="639"/>
                      </a:lnTo>
                      <a:lnTo>
                        <a:pt x="229" y="629"/>
                      </a:lnTo>
                      <a:lnTo>
                        <a:pt x="187" y="612"/>
                      </a:lnTo>
                      <a:lnTo>
                        <a:pt x="147" y="590"/>
                      </a:lnTo>
                      <a:lnTo>
                        <a:pt x="110" y="564"/>
                      </a:lnTo>
                      <a:lnTo>
                        <a:pt x="79" y="532"/>
                      </a:lnTo>
                      <a:lnTo>
                        <a:pt x="52" y="496"/>
                      </a:lnTo>
                      <a:lnTo>
                        <a:pt x="30" y="456"/>
                      </a:lnTo>
                      <a:lnTo>
                        <a:pt x="13" y="414"/>
                      </a:lnTo>
                      <a:lnTo>
                        <a:pt x="4" y="369"/>
                      </a:lnTo>
                      <a:lnTo>
                        <a:pt x="0" y="322"/>
                      </a:lnTo>
                      <a:lnTo>
                        <a:pt x="4" y="274"/>
                      </a:lnTo>
                      <a:lnTo>
                        <a:pt x="13" y="229"/>
                      </a:lnTo>
                      <a:lnTo>
                        <a:pt x="30" y="187"/>
                      </a:lnTo>
                      <a:lnTo>
                        <a:pt x="52" y="147"/>
                      </a:lnTo>
                      <a:lnTo>
                        <a:pt x="79" y="112"/>
                      </a:lnTo>
                      <a:lnTo>
                        <a:pt x="110" y="79"/>
                      </a:lnTo>
                      <a:lnTo>
                        <a:pt x="147" y="52"/>
                      </a:lnTo>
                      <a:lnTo>
                        <a:pt x="187" y="31"/>
                      </a:lnTo>
                      <a:lnTo>
                        <a:pt x="229" y="14"/>
                      </a:lnTo>
                      <a:lnTo>
                        <a:pt x="274" y="4"/>
                      </a:lnTo>
                      <a:lnTo>
                        <a:pt x="32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" name="Freeform 26">
                  <a:extLst>
                    <a:ext uri="{FF2B5EF4-FFF2-40B4-BE49-F238E27FC236}">
                      <a16:creationId xmlns:a16="http://schemas.microsoft.com/office/drawing/2014/main" id="{8F02BCED-0FF3-5DBA-E1F6-DF14691DD19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48" y="720"/>
                  <a:ext cx="527" cy="657"/>
                </a:xfrm>
                <a:custGeom>
                  <a:avLst/>
                  <a:gdLst>
                    <a:gd name="T0" fmla="*/ 1251 w 2635"/>
                    <a:gd name="T1" fmla="*/ 2375 h 3287"/>
                    <a:gd name="T2" fmla="*/ 1098 w 2635"/>
                    <a:gd name="T3" fmla="*/ 2437 h 3287"/>
                    <a:gd name="T4" fmla="*/ 983 w 2635"/>
                    <a:gd name="T5" fmla="*/ 2315 h 3287"/>
                    <a:gd name="T6" fmla="*/ 982 w 2635"/>
                    <a:gd name="T7" fmla="*/ 2498 h 3287"/>
                    <a:gd name="T8" fmla="*/ 1188 w 2635"/>
                    <a:gd name="T9" fmla="*/ 2615 h 3287"/>
                    <a:gd name="T10" fmla="*/ 1462 w 2635"/>
                    <a:gd name="T11" fmla="*/ 2589 h 3287"/>
                    <a:gd name="T12" fmla="*/ 1611 w 2635"/>
                    <a:gd name="T13" fmla="*/ 2438 h 3287"/>
                    <a:gd name="T14" fmla="*/ 1567 w 2635"/>
                    <a:gd name="T15" fmla="*/ 2377 h 3287"/>
                    <a:gd name="T16" fmla="*/ 1416 w 2635"/>
                    <a:gd name="T17" fmla="*/ 2437 h 3287"/>
                    <a:gd name="T18" fmla="*/ 1301 w 2635"/>
                    <a:gd name="T19" fmla="*/ 2322 h 3287"/>
                    <a:gd name="T20" fmla="*/ 1276 w 2635"/>
                    <a:gd name="T21" fmla="*/ 2097 h 3287"/>
                    <a:gd name="T22" fmla="*/ 1285 w 2635"/>
                    <a:gd name="T23" fmla="*/ 1270 h 3287"/>
                    <a:gd name="T24" fmla="*/ 1372 w 2635"/>
                    <a:gd name="T25" fmla="*/ 609 h 3287"/>
                    <a:gd name="T26" fmla="*/ 1415 w 2635"/>
                    <a:gd name="T27" fmla="*/ 13 h 3287"/>
                    <a:gd name="T28" fmla="*/ 1592 w 2635"/>
                    <a:gd name="T29" fmla="*/ 125 h 3287"/>
                    <a:gd name="T30" fmla="*/ 1771 w 2635"/>
                    <a:gd name="T31" fmla="*/ 409 h 3287"/>
                    <a:gd name="T32" fmla="*/ 1926 w 2635"/>
                    <a:gd name="T33" fmla="*/ 830 h 3287"/>
                    <a:gd name="T34" fmla="*/ 1955 w 2635"/>
                    <a:gd name="T35" fmla="*/ 1039 h 3287"/>
                    <a:gd name="T36" fmla="*/ 1825 w 2635"/>
                    <a:gd name="T37" fmla="*/ 1095 h 3287"/>
                    <a:gd name="T38" fmla="*/ 1695 w 2635"/>
                    <a:gd name="T39" fmla="*/ 923 h 3287"/>
                    <a:gd name="T40" fmla="*/ 1606 w 2635"/>
                    <a:gd name="T41" fmla="*/ 1079 h 3287"/>
                    <a:gd name="T42" fmla="*/ 2239 w 2635"/>
                    <a:gd name="T43" fmla="*/ 1706 h 3287"/>
                    <a:gd name="T44" fmla="*/ 2304 w 2635"/>
                    <a:gd name="T45" fmla="*/ 1597 h 3287"/>
                    <a:gd name="T46" fmla="*/ 2475 w 2635"/>
                    <a:gd name="T47" fmla="*/ 1597 h 3287"/>
                    <a:gd name="T48" fmla="*/ 2541 w 2635"/>
                    <a:gd name="T49" fmla="*/ 1708 h 3287"/>
                    <a:gd name="T50" fmla="*/ 2421 w 2635"/>
                    <a:gd name="T51" fmla="*/ 1791 h 3287"/>
                    <a:gd name="T52" fmla="*/ 1702 w 2635"/>
                    <a:gd name="T53" fmla="*/ 2369 h 3287"/>
                    <a:gd name="T54" fmla="*/ 2239 w 2635"/>
                    <a:gd name="T55" fmla="*/ 2666 h 3287"/>
                    <a:gd name="T56" fmla="*/ 2475 w 2635"/>
                    <a:gd name="T57" fmla="*/ 2640 h 3287"/>
                    <a:gd name="T58" fmla="*/ 2632 w 2635"/>
                    <a:gd name="T59" fmla="*/ 2771 h 3287"/>
                    <a:gd name="T60" fmla="*/ 2548 w 2635"/>
                    <a:gd name="T61" fmla="*/ 2933 h 3287"/>
                    <a:gd name="T62" fmla="*/ 2304 w 2635"/>
                    <a:gd name="T63" fmla="*/ 2962 h 3287"/>
                    <a:gd name="T64" fmla="*/ 2148 w 2635"/>
                    <a:gd name="T65" fmla="*/ 2832 h 3287"/>
                    <a:gd name="T66" fmla="*/ 1526 w 2635"/>
                    <a:gd name="T67" fmla="*/ 2658 h 3287"/>
                    <a:gd name="T68" fmla="*/ 1377 w 2635"/>
                    <a:gd name="T69" fmla="*/ 2932 h 3287"/>
                    <a:gd name="T70" fmla="*/ 1516 w 2635"/>
                    <a:gd name="T71" fmla="*/ 3050 h 3287"/>
                    <a:gd name="T72" fmla="*/ 1440 w 2635"/>
                    <a:gd name="T73" fmla="*/ 3199 h 3287"/>
                    <a:gd name="T74" fmla="*/ 1216 w 2635"/>
                    <a:gd name="T75" fmla="*/ 3227 h 3287"/>
                    <a:gd name="T76" fmla="*/ 1072 w 2635"/>
                    <a:gd name="T77" fmla="*/ 3107 h 3287"/>
                    <a:gd name="T78" fmla="*/ 1155 w 2635"/>
                    <a:gd name="T79" fmla="*/ 2955 h 3287"/>
                    <a:gd name="T80" fmla="*/ 1067 w 2635"/>
                    <a:gd name="T81" fmla="*/ 2672 h 3287"/>
                    <a:gd name="T82" fmla="*/ 593 w 2635"/>
                    <a:gd name="T83" fmla="*/ 3046 h 3287"/>
                    <a:gd name="T84" fmla="*/ 509 w 2635"/>
                    <a:gd name="T85" fmla="*/ 3227 h 3287"/>
                    <a:gd name="T86" fmla="*/ 250 w 2635"/>
                    <a:gd name="T87" fmla="*/ 3285 h 3287"/>
                    <a:gd name="T88" fmla="*/ 33 w 2635"/>
                    <a:gd name="T89" fmla="*/ 3175 h 3287"/>
                    <a:gd name="T90" fmla="*/ 33 w 2635"/>
                    <a:gd name="T91" fmla="*/ 2982 h 3287"/>
                    <a:gd name="T92" fmla="*/ 250 w 2635"/>
                    <a:gd name="T93" fmla="*/ 2872 h 3287"/>
                    <a:gd name="T94" fmla="*/ 884 w 2635"/>
                    <a:gd name="T95" fmla="*/ 2508 h 3287"/>
                    <a:gd name="T96" fmla="*/ 880 w 2635"/>
                    <a:gd name="T97" fmla="*/ 2313 h 3287"/>
                    <a:gd name="T98" fmla="*/ 255 w 2635"/>
                    <a:gd name="T99" fmla="*/ 2183 h 3287"/>
                    <a:gd name="T100" fmla="*/ 68 w 2635"/>
                    <a:gd name="T101" fmla="*/ 2074 h 3287"/>
                    <a:gd name="T102" fmla="*/ 110 w 2635"/>
                    <a:gd name="T103" fmla="*/ 1904 h 3287"/>
                    <a:gd name="T104" fmla="*/ 343 w 2635"/>
                    <a:gd name="T105" fmla="*/ 1846 h 3287"/>
                    <a:gd name="T106" fmla="*/ 528 w 2635"/>
                    <a:gd name="T107" fmla="*/ 1955 h 3287"/>
                    <a:gd name="T108" fmla="*/ 964 w 2635"/>
                    <a:gd name="T109" fmla="*/ 2204 h 3287"/>
                    <a:gd name="T110" fmla="*/ 965 w 2635"/>
                    <a:gd name="T111" fmla="*/ 987 h 3287"/>
                    <a:gd name="T112" fmla="*/ 839 w 2635"/>
                    <a:gd name="T113" fmla="*/ 1044 h 3287"/>
                    <a:gd name="T114" fmla="*/ 712 w 2635"/>
                    <a:gd name="T115" fmla="*/ 1095 h 3287"/>
                    <a:gd name="T116" fmla="*/ 615 w 2635"/>
                    <a:gd name="T117" fmla="*/ 996 h 3287"/>
                    <a:gd name="T118" fmla="*/ 728 w 2635"/>
                    <a:gd name="T119" fmla="*/ 644 h 3287"/>
                    <a:gd name="T120" fmla="*/ 867 w 2635"/>
                    <a:gd name="T121" fmla="*/ 303 h 3287"/>
                    <a:gd name="T122" fmla="*/ 1079 w 2635"/>
                    <a:gd name="T123" fmla="*/ 60 h 3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635" h="3287">
                      <a:moveTo>
                        <a:pt x="1282" y="2188"/>
                      </a:moveTo>
                      <a:lnTo>
                        <a:pt x="1276" y="2188"/>
                      </a:lnTo>
                      <a:lnTo>
                        <a:pt x="1276" y="2293"/>
                      </a:lnTo>
                      <a:lnTo>
                        <a:pt x="1274" y="2322"/>
                      </a:lnTo>
                      <a:lnTo>
                        <a:pt x="1265" y="2350"/>
                      </a:lnTo>
                      <a:lnTo>
                        <a:pt x="1251" y="2375"/>
                      </a:lnTo>
                      <a:lnTo>
                        <a:pt x="1234" y="2397"/>
                      </a:lnTo>
                      <a:lnTo>
                        <a:pt x="1211" y="2415"/>
                      </a:lnTo>
                      <a:lnTo>
                        <a:pt x="1187" y="2429"/>
                      </a:lnTo>
                      <a:lnTo>
                        <a:pt x="1159" y="2437"/>
                      </a:lnTo>
                      <a:lnTo>
                        <a:pt x="1128" y="2441"/>
                      </a:lnTo>
                      <a:lnTo>
                        <a:pt x="1098" y="2437"/>
                      </a:lnTo>
                      <a:lnTo>
                        <a:pt x="1069" y="2427"/>
                      </a:lnTo>
                      <a:lnTo>
                        <a:pt x="1044" y="2413"/>
                      </a:lnTo>
                      <a:lnTo>
                        <a:pt x="1022" y="2394"/>
                      </a:lnTo>
                      <a:lnTo>
                        <a:pt x="1004" y="2371"/>
                      </a:lnTo>
                      <a:lnTo>
                        <a:pt x="990" y="2344"/>
                      </a:lnTo>
                      <a:lnTo>
                        <a:pt x="983" y="2315"/>
                      </a:lnTo>
                      <a:lnTo>
                        <a:pt x="966" y="2344"/>
                      </a:lnTo>
                      <a:lnTo>
                        <a:pt x="955" y="2374"/>
                      </a:lnTo>
                      <a:lnTo>
                        <a:pt x="950" y="2406"/>
                      </a:lnTo>
                      <a:lnTo>
                        <a:pt x="954" y="2438"/>
                      </a:lnTo>
                      <a:lnTo>
                        <a:pt x="965" y="2469"/>
                      </a:lnTo>
                      <a:lnTo>
                        <a:pt x="982" y="2498"/>
                      </a:lnTo>
                      <a:lnTo>
                        <a:pt x="1005" y="2524"/>
                      </a:lnTo>
                      <a:lnTo>
                        <a:pt x="1034" y="2548"/>
                      </a:lnTo>
                      <a:lnTo>
                        <a:pt x="1067" y="2570"/>
                      </a:lnTo>
                      <a:lnTo>
                        <a:pt x="1103" y="2589"/>
                      </a:lnTo>
                      <a:lnTo>
                        <a:pt x="1144" y="2604"/>
                      </a:lnTo>
                      <a:lnTo>
                        <a:pt x="1188" y="2615"/>
                      </a:lnTo>
                      <a:lnTo>
                        <a:pt x="1234" y="2622"/>
                      </a:lnTo>
                      <a:lnTo>
                        <a:pt x="1282" y="2625"/>
                      </a:lnTo>
                      <a:lnTo>
                        <a:pt x="1331" y="2622"/>
                      </a:lnTo>
                      <a:lnTo>
                        <a:pt x="1377" y="2615"/>
                      </a:lnTo>
                      <a:lnTo>
                        <a:pt x="1421" y="2604"/>
                      </a:lnTo>
                      <a:lnTo>
                        <a:pt x="1462" y="2589"/>
                      </a:lnTo>
                      <a:lnTo>
                        <a:pt x="1499" y="2570"/>
                      </a:lnTo>
                      <a:lnTo>
                        <a:pt x="1532" y="2548"/>
                      </a:lnTo>
                      <a:lnTo>
                        <a:pt x="1560" y="2524"/>
                      </a:lnTo>
                      <a:lnTo>
                        <a:pt x="1583" y="2498"/>
                      </a:lnTo>
                      <a:lnTo>
                        <a:pt x="1600" y="2469"/>
                      </a:lnTo>
                      <a:lnTo>
                        <a:pt x="1611" y="2438"/>
                      </a:lnTo>
                      <a:lnTo>
                        <a:pt x="1615" y="2406"/>
                      </a:lnTo>
                      <a:lnTo>
                        <a:pt x="1612" y="2378"/>
                      </a:lnTo>
                      <a:lnTo>
                        <a:pt x="1604" y="2350"/>
                      </a:lnTo>
                      <a:lnTo>
                        <a:pt x="1589" y="2325"/>
                      </a:lnTo>
                      <a:lnTo>
                        <a:pt x="1581" y="2351"/>
                      </a:lnTo>
                      <a:lnTo>
                        <a:pt x="1567" y="2377"/>
                      </a:lnTo>
                      <a:lnTo>
                        <a:pt x="1549" y="2397"/>
                      </a:lnTo>
                      <a:lnTo>
                        <a:pt x="1527" y="2415"/>
                      </a:lnTo>
                      <a:lnTo>
                        <a:pt x="1502" y="2429"/>
                      </a:lnTo>
                      <a:lnTo>
                        <a:pt x="1474" y="2437"/>
                      </a:lnTo>
                      <a:lnTo>
                        <a:pt x="1445" y="2441"/>
                      </a:lnTo>
                      <a:lnTo>
                        <a:pt x="1416" y="2437"/>
                      </a:lnTo>
                      <a:lnTo>
                        <a:pt x="1388" y="2429"/>
                      </a:lnTo>
                      <a:lnTo>
                        <a:pt x="1362" y="2415"/>
                      </a:lnTo>
                      <a:lnTo>
                        <a:pt x="1341" y="2397"/>
                      </a:lnTo>
                      <a:lnTo>
                        <a:pt x="1322" y="2375"/>
                      </a:lnTo>
                      <a:lnTo>
                        <a:pt x="1309" y="2350"/>
                      </a:lnTo>
                      <a:lnTo>
                        <a:pt x="1301" y="2322"/>
                      </a:lnTo>
                      <a:lnTo>
                        <a:pt x="1297" y="2293"/>
                      </a:lnTo>
                      <a:lnTo>
                        <a:pt x="1297" y="2188"/>
                      </a:lnTo>
                      <a:lnTo>
                        <a:pt x="1290" y="2188"/>
                      </a:lnTo>
                      <a:lnTo>
                        <a:pt x="1282" y="2188"/>
                      </a:lnTo>
                      <a:close/>
                      <a:moveTo>
                        <a:pt x="1276" y="1269"/>
                      </a:moveTo>
                      <a:lnTo>
                        <a:pt x="1276" y="2097"/>
                      </a:lnTo>
                      <a:lnTo>
                        <a:pt x="1282" y="2097"/>
                      </a:lnTo>
                      <a:lnTo>
                        <a:pt x="1290" y="2097"/>
                      </a:lnTo>
                      <a:lnTo>
                        <a:pt x="1297" y="2097"/>
                      </a:lnTo>
                      <a:lnTo>
                        <a:pt x="1297" y="1270"/>
                      </a:lnTo>
                      <a:lnTo>
                        <a:pt x="1295" y="1270"/>
                      </a:lnTo>
                      <a:lnTo>
                        <a:pt x="1285" y="1270"/>
                      </a:lnTo>
                      <a:lnTo>
                        <a:pt x="1276" y="1269"/>
                      </a:lnTo>
                      <a:close/>
                      <a:moveTo>
                        <a:pt x="1293" y="93"/>
                      </a:moveTo>
                      <a:lnTo>
                        <a:pt x="1216" y="609"/>
                      </a:lnTo>
                      <a:lnTo>
                        <a:pt x="1293" y="715"/>
                      </a:lnTo>
                      <a:lnTo>
                        <a:pt x="1295" y="715"/>
                      </a:lnTo>
                      <a:lnTo>
                        <a:pt x="1372" y="609"/>
                      </a:lnTo>
                      <a:lnTo>
                        <a:pt x="1295" y="93"/>
                      </a:lnTo>
                      <a:lnTo>
                        <a:pt x="1293" y="93"/>
                      </a:lnTo>
                      <a:close/>
                      <a:moveTo>
                        <a:pt x="1217" y="0"/>
                      </a:moveTo>
                      <a:lnTo>
                        <a:pt x="1295" y="81"/>
                      </a:lnTo>
                      <a:lnTo>
                        <a:pt x="1375" y="0"/>
                      </a:lnTo>
                      <a:lnTo>
                        <a:pt x="1415" y="13"/>
                      </a:lnTo>
                      <a:lnTo>
                        <a:pt x="1455" y="30"/>
                      </a:lnTo>
                      <a:lnTo>
                        <a:pt x="1491" y="52"/>
                      </a:lnTo>
                      <a:lnTo>
                        <a:pt x="1499" y="55"/>
                      </a:lnTo>
                      <a:lnTo>
                        <a:pt x="1508" y="60"/>
                      </a:lnTo>
                      <a:lnTo>
                        <a:pt x="1552" y="90"/>
                      </a:lnTo>
                      <a:lnTo>
                        <a:pt x="1592" y="125"/>
                      </a:lnTo>
                      <a:lnTo>
                        <a:pt x="1628" y="164"/>
                      </a:lnTo>
                      <a:lnTo>
                        <a:pt x="1662" y="208"/>
                      </a:lnTo>
                      <a:lnTo>
                        <a:pt x="1692" y="253"/>
                      </a:lnTo>
                      <a:lnTo>
                        <a:pt x="1720" y="303"/>
                      </a:lnTo>
                      <a:lnTo>
                        <a:pt x="1747" y="355"/>
                      </a:lnTo>
                      <a:lnTo>
                        <a:pt x="1771" y="409"/>
                      </a:lnTo>
                      <a:lnTo>
                        <a:pt x="1793" y="466"/>
                      </a:lnTo>
                      <a:lnTo>
                        <a:pt x="1816" y="524"/>
                      </a:lnTo>
                      <a:lnTo>
                        <a:pt x="1836" y="584"/>
                      </a:lnTo>
                      <a:lnTo>
                        <a:pt x="1858" y="644"/>
                      </a:lnTo>
                      <a:lnTo>
                        <a:pt x="1891" y="737"/>
                      </a:lnTo>
                      <a:lnTo>
                        <a:pt x="1926" y="830"/>
                      </a:lnTo>
                      <a:lnTo>
                        <a:pt x="1964" y="923"/>
                      </a:lnTo>
                      <a:lnTo>
                        <a:pt x="1972" y="948"/>
                      </a:lnTo>
                      <a:lnTo>
                        <a:pt x="1975" y="972"/>
                      </a:lnTo>
                      <a:lnTo>
                        <a:pt x="1972" y="996"/>
                      </a:lnTo>
                      <a:lnTo>
                        <a:pt x="1966" y="1019"/>
                      </a:lnTo>
                      <a:lnTo>
                        <a:pt x="1955" y="1039"/>
                      </a:lnTo>
                      <a:lnTo>
                        <a:pt x="1941" y="1059"/>
                      </a:lnTo>
                      <a:lnTo>
                        <a:pt x="1921" y="1074"/>
                      </a:lnTo>
                      <a:lnTo>
                        <a:pt x="1899" y="1087"/>
                      </a:lnTo>
                      <a:lnTo>
                        <a:pt x="1875" y="1095"/>
                      </a:lnTo>
                      <a:lnTo>
                        <a:pt x="1850" y="1097"/>
                      </a:lnTo>
                      <a:lnTo>
                        <a:pt x="1825" y="1095"/>
                      </a:lnTo>
                      <a:lnTo>
                        <a:pt x="1804" y="1089"/>
                      </a:lnTo>
                      <a:lnTo>
                        <a:pt x="1782" y="1078"/>
                      </a:lnTo>
                      <a:lnTo>
                        <a:pt x="1764" y="1062"/>
                      </a:lnTo>
                      <a:lnTo>
                        <a:pt x="1748" y="1044"/>
                      </a:lnTo>
                      <a:lnTo>
                        <a:pt x="1736" y="1022"/>
                      </a:lnTo>
                      <a:lnTo>
                        <a:pt x="1695" y="923"/>
                      </a:lnTo>
                      <a:lnTo>
                        <a:pt x="1658" y="825"/>
                      </a:lnTo>
                      <a:lnTo>
                        <a:pt x="1623" y="729"/>
                      </a:lnTo>
                      <a:lnTo>
                        <a:pt x="1623" y="987"/>
                      </a:lnTo>
                      <a:lnTo>
                        <a:pt x="1622" y="1020"/>
                      </a:lnTo>
                      <a:lnTo>
                        <a:pt x="1616" y="1050"/>
                      </a:lnTo>
                      <a:lnTo>
                        <a:pt x="1606" y="1079"/>
                      </a:lnTo>
                      <a:lnTo>
                        <a:pt x="1593" y="1107"/>
                      </a:lnTo>
                      <a:lnTo>
                        <a:pt x="1593" y="2197"/>
                      </a:lnTo>
                      <a:lnTo>
                        <a:pt x="1601" y="2204"/>
                      </a:lnTo>
                      <a:lnTo>
                        <a:pt x="1608" y="2210"/>
                      </a:lnTo>
                      <a:lnTo>
                        <a:pt x="2246" y="1724"/>
                      </a:lnTo>
                      <a:lnTo>
                        <a:pt x="2239" y="1706"/>
                      </a:lnTo>
                      <a:lnTo>
                        <a:pt x="2236" y="1686"/>
                      </a:lnTo>
                      <a:lnTo>
                        <a:pt x="2240" y="1665"/>
                      </a:lnTo>
                      <a:lnTo>
                        <a:pt x="2248" y="1644"/>
                      </a:lnTo>
                      <a:lnTo>
                        <a:pt x="2263" y="1626"/>
                      </a:lnTo>
                      <a:lnTo>
                        <a:pt x="2281" y="1610"/>
                      </a:lnTo>
                      <a:lnTo>
                        <a:pt x="2304" y="1597"/>
                      </a:lnTo>
                      <a:lnTo>
                        <a:pt x="2330" y="1587"/>
                      </a:lnTo>
                      <a:lnTo>
                        <a:pt x="2359" y="1581"/>
                      </a:lnTo>
                      <a:lnTo>
                        <a:pt x="2389" y="1579"/>
                      </a:lnTo>
                      <a:lnTo>
                        <a:pt x="2421" y="1581"/>
                      </a:lnTo>
                      <a:lnTo>
                        <a:pt x="2450" y="1587"/>
                      </a:lnTo>
                      <a:lnTo>
                        <a:pt x="2475" y="1597"/>
                      </a:lnTo>
                      <a:lnTo>
                        <a:pt x="2498" y="1610"/>
                      </a:lnTo>
                      <a:lnTo>
                        <a:pt x="2516" y="1626"/>
                      </a:lnTo>
                      <a:lnTo>
                        <a:pt x="2531" y="1644"/>
                      </a:lnTo>
                      <a:lnTo>
                        <a:pt x="2541" y="1665"/>
                      </a:lnTo>
                      <a:lnTo>
                        <a:pt x="2543" y="1686"/>
                      </a:lnTo>
                      <a:lnTo>
                        <a:pt x="2541" y="1708"/>
                      </a:lnTo>
                      <a:lnTo>
                        <a:pt x="2531" y="1727"/>
                      </a:lnTo>
                      <a:lnTo>
                        <a:pt x="2516" y="1746"/>
                      </a:lnTo>
                      <a:lnTo>
                        <a:pt x="2498" y="1761"/>
                      </a:lnTo>
                      <a:lnTo>
                        <a:pt x="2475" y="1775"/>
                      </a:lnTo>
                      <a:lnTo>
                        <a:pt x="2450" y="1784"/>
                      </a:lnTo>
                      <a:lnTo>
                        <a:pt x="2421" y="1791"/>
                      </a:lnTo>
                      <a:lnTo>
                        <a:pt x="2389" y="1793"/>
                      </a:lnTo>
                      <a:lnTo>
                        <a:pt x="2368" y="1791"/>
                      </a:lnTo>
                      <a:lnTo>
                        <a:pt x="2348" y="1789"/>
                      </a:lnTo>
                      <a:lnTo>
                        <a:pt x="1679" y="2299"/>
                      </a:lnTo>
                      <a:lnTo>
                        <a:pt x="1693" y="2333"/>
                      </a:lnTo>
                      <a:lnTo>
                        <a:pt x="1702" y="2369"/>
                      </a:lnTo>
                      <a:lnTo>
                        <a:pt x="1705" y="2406"/>
                      </a:lnTo>
                      <a:lnTo>
                        <a:pt x="1702" y="2444"/>
                      </a:lnTo>
                      <a:lnTo>
                        <a:pt x="1692" y="2481"/>
                      </a:lnTo>
                      <a:lnTo>
                        <a:pt x="1678" y="2516"/>
                      </a:lnTo>
                      <a:lnTo>
                        <a:pt x="2210" y="2685"/>
                      </a:lnTo>
                      <a:lnTo>
                        <a:pt x="2239" y="2666"/>
                      </a:lnTo>
                      <a:lnTo>
                        <a:pt x="2272" y="2650"/>
                      </a:lnTo>
                      <a:lnTo>
                        <a:pt x="2308" y="2639"/>
                      </a:lnTo>
                      <a:lnTo>
                        <a:pt x="2348" y="2632"/>
                      </a:lnTo>
                      <a:lnTo>
                        <a:pt x="2389" y="2629"/>
                      </a:lnTo>
                      <a:lnTo>
                        <a:pt x="2434" y="2632"/>
                      </a:lnTo>
                      <a:lnTo>
                        <a:pt x="2475" y="2640"/>
                      </a:lnTo>
                      <a:lnTo>
                        <a:pt x="2514" y="2652"/>
                      </a:lnTo>
                      <a:lnTo>
                        <a:pt x="2548" y="2669"/>
                      </a:lnTo>
                      <a:lnTo>
                        <a:pt x="2578" y="2691"/>
                      </a:lnTo>
                      <a:lnTo>
                        <a:pt x="2602" y="2714"/>
                      </a:lnTo>
                      <a:lnTo>
                        <a:pt x="2621" y="2742"/>
                      </a:lnTo>
                      <a:lnTo>
                        <a:pt x="2632" y="2771"/>
                      </a:lnTo>
                      <a:lnTo>
                        <a:pt x="2635" y="2801"/>
                      </a:lnTo>
                      <a:lnTo>
                        <a:pt x="2632" y="2832"/>
                      </a:lnTo>
                      <a:lnTo>
                        <a:pt x="2621" y="2862"/>
                      </a:lnTo>
                      <a:lnTo>
                        <a:pt x="2602" y="2888"/>
                      </a:lnTo>
                      <a:lnTo>
                        <a:pt x="2578" y="2912"/>
                      </a:lnTo>
                      <a:lnTo>
                        <a:pt x="2548" y="2933"/>
                      </a:lnTo>
                      <a:lnTo>
                        <a:pt x="2514" y="2950"/>
                      </a:lnTo>
                      <a:lnTo>
                        <a:pt x="2475" y="2962"/>
                      </a:lnTo>
                      <a:lnTo>
                        <a:pt x="2434" y="2970"/>
                      </a:lnTo>
                      <a:lnTo>
                        <a:pt x="2390" y="2973"/>
                      </a:lnTo>
                      <a:lnTo>
                        <a:pt x="2345" y="2970"/>
                      </a:lnTo>
                      <a:lnTo>
                        <a:pt x="2304" y="2962"/>
                      </a:lnTo>
                      <a:lnTo>
                        <a:pt x="2265" y="2950"/>
                      </a:lnTo>
                      <a:lnTo>
                        <a:pt x="2232" y="2933"/>
                      </a:lnTo>
                      <a:lnTo>
                        <a:pt x="2202" y="2912"/>
                      </a:lnTo>
                      <a:lnTo>
                        <a:pt x="2178" y="2888"/>
                      </a:lnTo>
                      <a:lnTo>
                        <a:pt x="2160" y="2862"/>
                      </a:lnTo>
                      <a:lnTo>
                        <a:pt x="2148" y="2832"/>
                      </a:lnTo>
                      <a:lnTo>
                        <a:pt x="2144" y="2801"/>
                      </a:lnTo>
                      <a:lnTo>
                        <a:pt x="2144" y="2793"/>
                      </a:lnTo>
                      <a:lnTo>
                        <a:pt x="2145" y="2783"/>
                      </a:lnTo>
                      <a:lnTo>
                        <a:pt x="1599" y="2610"/>
                      </a:lnTo>
                      <a:lnTo>
                        <a:pt x="1565" y="2637"/>
                      </a:lnTo>
                      <a:lnTo>
                        <a:pt x="1526" y="2658"/>
                      </a:lnTo>
                      <a:lnTo>
                        <a:pt x="1484" y="2678"/>
                      </a:lnTo>
                      <a:lnTo>
                        <a:pt x="1438" y="2693"/>
                      </a:lnTo>
                      <a:lnTo>
                        <a:pt x="1390" y="2704"/>
                      </a:lnTo>
                      <a:lnTo>
                        <a:pt x="1339" y="2713"/>
                      </a:lnTo>
                      <a:lnTo>
                        <a:pt x="1339" y="2924"/>
                      </a:lnTo>
                      <a:lnTo>
                        <a:pt x="1377" y="2932"/>
                      </a:lnTo>
                      <a:lnTo>
                        <a:pt x="1411" y="2944"/>
                      </a:lnTo>
                      <a:lnTo>
                        <a:pt x="1441" y="2959"/>
                      </a:lnTo>
                      <a:lnTo>
                        <a:pt x="1468" y="2979"/>
                      </a:lnTo>
                      <a:lnTo>
                        <a:pt x="1490" y="3001"/>
                      </a:lnTo>
                      <a:lnTo>
                        <a:pt x="1507" y="3025"/>
                      </a:lnTo>
                      <a:lnTo>
                        <a:pt x="1516" y="3050"/>
                      </a:lnTo>
                      <a:lnTo>
                        <a:pt x="1520" y="3079"/>
                      </a:lnTo>
                      <a:lnTo>
                        <a:pt x="1516" y="3107"/>
                      </a:lnTo>
                      <a:lnTo>
                        <a:pt x="1505" y="3134"/>
                      </a:lnTo>
                      <a:lnTo>
                        <a:pt x="1488" y="3158"/>
                      </a:lnTo>
                      <a:lnTo>
                        <a:pt x="1467" y="3181"/>
                      </a:lnTo>
                      <a:lnTo>
                        <a:pt x="1440" y="3199"/>
                      </a:lnTo>
                      <a:lnTo>
                        <a:pt x="1408" y="3215"/>
                      </a:lnTo>
                      <a:lnTo>
                        <a:pt x="1373" y="3227"/>
                      </a:lnTo>
                      <a:lnTo>
                        <a:pt x="1335" y="3234"/>
                      </a:lnTo>
                      <a:lnTo>
                        <a:pt x="1295" y="3236"/>
                      </a:lnTo>
                      <a:lnTo>
                        <a:pt x="1253" y="3234"/>
                      </a:lnTo>
                      <a:lnTo>
                        <a:pt x="1216" y="3227"/>
                      </a:lnTo>
                      <a:lnTo>
                        <a:pt x="1181" y="3215"/>
                      </a:lnTo>
                      <a:lnTo>
                        <a:pt x="1149" y="3199"/>
                      </a:lnTo>
                      <a:lnTo>
                        <a:pt x="1121" y="3181"/>
                      </a:lnTo>
                      <a:lnTo>
                        <a:pt x="1099" y="3158"/>
                      </a:lnTo>
                      <a:lnTo>
                        <a:pt x="1082" y="3134"/>
                      </a:lnTo>
                      <a:lnTo>
                        <a:pt x="1072" y="3107"/>
                      </a:lnTo>
                      <a:lnTo>
                        <a:pt x="1068" y="3079"/>
                      </a:lnTo>
                      <a:lnTo>
                        <a:pt x="1073" y="3049"/>
                      </a:lnTo>
                      <a:lnTo>
                        <a:pt x="1084" y="3021"/>
                      </a:lnTo>
                      <a:lnTo>
                        <a:pt x="1102" y="2996"/>
                      </a:lnTo>
                      <a:lnTo>
                        <a:pt x="1126" y="2974"/>
                      </a:lnTo>
                      <a:lnTo>
                        <a:pt x="1155" y="2955"/>
                      </a:lnTo>
                      <a:lnTo>
                        <a:pt x="1188" y="2939"/>
                      </a:lnTo>
                      <a:lnTo>
                        <a:pt x="1225" y="2928"/>
                      </a:lnTo>
                      <a:lnTo>
                        <a:pt x="1225" y="2713"/>
                      </a:lnTo>
                      <a:lnTo>
                        <a:pt x="1170" y="2704"/>
                      </a:lnTo>
                      <a:lnTo>
                        <a:pt x="1116" y="2690"/>
                      </a:lnTo>
                      <a:lnTo>
                        <a:pt x="1067" y="2672"/>
                      </a:lnTo>
                      <a:lnTo>
                        <a:pt x="1022" y="2649"/>
                      </a:lnTo>
                      <a:lnTo>
                        <a:pt x="981" y="2622"/>
                      </a:lnTo>
                      <a:lnTo>
                        <a:pt x="544" y="2961"/>
                      </a:lnTo>
                      <a:lnTo>
                        <a:pt x="566" y="2987"/>
                      </a:lnTo>
                      <a:lnTo>
                        <a:pt x="583" y="3015"/>
                      </a:lnTo>
                      <a:lnTo>
                        <a:pt x="593" y="3046"/>
                      </a:lnTo>
                      <a:lnTo>
                        <a:pt x="596" y="3079"/>
                      </a:lnTo>
                      <a:lnTo>
                        <a:pt x="593" y="3113"/>
                      </a:lnTo>
                      <a:lnTo>
                        <a:pt x="582" y="3144"/>
                      </a:lnTo>
                      <a:lnTo>
                        <a:pt x="564" y="3175"/>
                      </a:lnTo>
                      <a:lnTo>
                        <a:pt x="539" y="3201"/>
                      </a:lnTo>
                      <a:lnTo>
                        <a:pt x="509" y="3227"/>
                      </a:lnTo>
                      <a:lnTo>
                        <a:pt x="474" y="3247"/>
                      </a:lnTo>
                      <a:lnTo>
                        <a:pt x="435" y="3264"/>
                      </a:lnTo>
                      <a:lnTo>
                        <a:pt x="393" y="3276"/>
                      </a:lnTo>
                      <a:lnTo>
                        <a:pt x="347" y="3285"/>
                      </a:lnTo>
                      <a:lnTo>
                        <a:pt x="298" y="3287"/>
                      </a:lnTo>
                      <a:lnTo>
                        <a:pt x="250" y="3285"/>
                      </a:lnTo>
                      <a:lnTo>
                        <a:pt x="204" y="3276"/>
                      </a:lnTo>
                      <a:lnTo>
                        <a:pt x="161" y="3264"/>
                      </a:lnTo>
                      <a:lnTo>
                        <a:pt x="122" y="3247"/>
                      </a:lnTo>
                      <a:lnTo>
                        <a:pt x="87" y="3227"/>
                      </a:lnTo>
                      <a:lnTo>
                        <a:pt x="57" y="3201"/>
                      </a:lnTo>
                      <a:lnTo>
                        <a:pt x="33" y="3175"/>
                      </a:lnTo>
                      <a:lnTo>
                        <a:pt x="16" y="3144"/>
                      </a:lnTo>
                      <a:lnTo>
                        <a:pt x="4" y="3113"/>
                      </a:lnTo>
                      <a:lnTo>
                        <a:pt x="0" y="3079"/>
                      </a:lnTo>
                      <a:lnTo>
                        <a:pt x="4" y="3045"/>
                      </a:lnTo>
                      <a:lnTo>
                        <a:pt x="16" y="3013"/>
                      </a:lnTo>
                      <a:lnTo>
                        <a:pt x="33" y="2982"/>
                      </a:lnTo>
                      <a:lnTo>
                        <a:pt x="57" y="2956"/>
                      </a:lnTo>
                      <a:lnTo>
                        <a:pt x="87" y="2932"/>
                      </a:lnTo>
                      <a:lnTo>
                        <a:pt x="122" y="2910"/>
                      </a:lnTo>
                      <a:lnTo>
                        <a:pt x="161" y="2893"/>
                      </a:lnTo>
                      <a:lnTo>
                        <a:pt x="204" y="2881"/>
                      </a:lnTo>
                      <a:lnTo>
                        <a:pt x="250" y="2872"/>
                      </a:lnTo>
                      <a:lnTo>
                        <a:pt x="298" y="2870"/>
                      </a:lnTo>
                      <a:lnTo>
                        <a:pt x="349" y="2874"/>
                      </a:lnTo>
                      <a:lnTo>
                        <a:pt x="398" y="2882"/>
                      </a:lnTo>
                      <a:lnTo>
                        <a:pt x="441" y="2895"/>
                      </a:lnTo>
                      <a:lnTo>
                        <a:pt x="902" y="2540"/>
                      </a:lnTo>
                      <a:lnTo>
                        <a:pt x="884" y="2508"/>
                      </a:lnTo>
                      <a:lnTo>
                        <a:pt x="870" y="2476"/>
                      </a:lnTo>
                      <a:lnTo>
                        <a:pt x="863" y="2442"/>
                      </a:lnTo>
                      <a:lnTo>
                        <a:pt x="861" y="2406"/>
                      </a:lnTo>
                      <a:lnTo>
                        <a:pt x="862" y="2374"/>
                      </a:lnTo>
                      <a:lnTo>
                        <a:pt x="869" y="2343"/>
                      </a:lnTo>
                      <a:lnTo>
                        <a:pt x="880" y="2313"/>
                      </a:lnTo>
                      <a:lnTo>
                        <a:pt x="462" y="2142"/>
                      </a:lnTo>
                      <a:lnTo>
                        <a:pt x="427" y="2160"/>
                      </a:lnTo>
                      <a:lnTo>
                        <a:pt x="388" y="2175"/>
                      </a:lnTo>
                      <a:lnTo>
                        <a:pt x="344" y="2183"/>
                      </a:lnTo>
                      <a:lnTo>
                        <a:pt x="298" y="2187"/>
                      </a:lnTo>
                      <a:lnTo>
                        <a:pt x="255" y="2183"/>
                      </a:lnTo>
                      <a:lnTo>
                        <a:pt x="212" y="2176"/>
                      </a:lnTo>
                      <a:lnTo>
                        <a:pt x="175" y="2163"/>
                      </a:lnTo>
                      <a:lnTo>
                        <a:pt x="139" y="2146"/>
                      </a:lnTo>
                      <a:lnTo>
                        <a:pt x="110" y="2125"/>
                      </a:lnTo>
                      <a:lnTo>
                        <a:pt x="86" y="2101"/>
                      </a:lnTo>
                      <a:lnTo>
                        <a:pt x="68" y="2074"/>
                      </a:lnTo>
                      <a:lnTo>
                        <a:pt x="57" y="2045"/>
                      </a:lnTo>
                      <a:lnTo>
                        <a:pt x="52" y="2015"/>
                      </a:lnTo>
                      <a:lnTo>
                        <a:pt x="57" y="1984"/>
                      </a:lnTo>
                      <a:lnTo>
                        <a:pt x="68" y="1955"/>
                      </a:lnTo>
                      <a:lnTo>
                        <a:pt x="86" y="1928"/>
                      </a:lnTo>
                      <a:lnTo>
                        <a:pt x="110" y="1904"/>
                      </a:lnTo>
                      <a:lnTo>
                        <a:pt x="139" y="1883"/>
                      </a:lnTo>
                      <a:lnTo>
                        <a:pt x="175" y="1866"/>
                      </a:lnTo>
                      <a:lnTo>
                        <a:pt x="212" y="1853"/>
                      </a:lnTo>
                      <a:lnTo>
                        <a:pt x="255" y="1846"/>
                      </a:lnTo>
                      <a:lnTo>
                        <a:pt x="298" y="1842"/>
                      </a:lnTo>
                      <a:lnTo>
                        <a:pt x="343" y="1846"/>
                      </a:lnTo>
                      <a:lnTo>
                        <a:pt x="384" y="1853"/>
                      </a:lnTo>
                      <a:lnTo>
                        <a:pt x="422" y="1866"/>
                      </a:lnTo>
                      <a:lnTo>
                        <a:pt x="457" y="1883"/>
                      </a:lnTo>
                      <a:lnTo>
                        <a:pt x="486" y="1904"/>
                      </a:lnTo>
                      <a:lnTo>
                        <a:pt x="510" y="1928"/>
                      </a:lnTo>
                      <a:lnTo>
                        <a:pt x="528" y="1955"/>
                      </a:lnTo>
                      <a:lnTo>
                        <a:pt x="541" y="1984"/>
                      </a:lnTo>
                      <a:lnTo>
                        <a:pt x="544" y="2015"/>
                      </a:lnTo>
                      <a:lnTo>
                        <a:pt x="543" y="2033"/>
                      </a:lnTo>
                      <a:lnTo>
                        <a:pt x="538" y="2051"/>
                      </a:lnTo>
                      <a:lnTo>
                        <a:pt x="948" y="2218"/>
                      </a:lnTo>
                      <a:lnTo>
                        <a:pt x="964" y="2204"/>
                      </a:lnTo>
                      <a:lnTo>
                        <a:pt x="982" y="2190"/>
                      </a:lnTo>
                      <a:lnTo>
                        <a:pt x="982" y="1100"/>
                      </a:lnTo>
                      <a:lnTo>
                        <a:pt x="983" y="1081"/>
                      </a:lnTo>
                      <a:lnTo>
                        <a:pt x="973" y="1051"/>
                      </a:lnTo>
                      <a:lnTo>
                        <a:pt x="967" y="1020"/>
                      </a:lnTo>
                      <a:lnTo>
                        <a:pt x="965" y="987"/>
                      </a:lnTo>
                      <a:lnTo>
                        <a:pt x="965" y="724"/>
                      </a:lnTo>
                      <a:lnTo>
                        <a:pt x="965" y="726"/>
                      </a:lnTo>
                      <a:lnTo>
                        <a:pt x="930" y="823"/>
                      </a:lnTo>
                      <a:lnTo>
                        <a:pt x="892" y="923"/>
                      </a:lnTo>
                      <a:lnTo>
                        <a:pt x="851" y="1022"/>
                      </a:lnTo>
                      <a:lnTo>
                        <a:pt x="839" y="1044"/>
                      </a:lnTo>
                      <a:lnTo>
                        <a:pt x="823" y="1062"/>
                      </a:lnTo>
                      <a:lnTo>
                        <a:pt x="805" y="1078"/>
                      </a:lnTo>
                      <a:lnTo>
                        <a:pt x="783" y="1089"/>
                      </a:lnTo>
                      <a:lnTo>
                        <a:pt x="761" y="1095"/>
                      </a:lnTo>
                      <a:lnTo>
                        <a:pt x="737" y="1097"/>
                      </a:lnTo>
                      <a:lnTo>
                        <a:pt x="712" y="1095"/>
                      </a:lnTo>
                      <a:lnTo>
                        <a:pt x="687" y="1087"/>
                      </a:lnTo>
                      <a:lnTo>
                        <a:pt x="665" y="1074"/>
                      </a:lnTo>
                      <a:lnTo>
                        <a:pt x="646" y="1059"/>
                      </a:lnTo>
                      <a:lnTo>
                        <a:pt x="632" y="1039"/>
                      </a:lnTo>
                      <a:lnTo>
                        <a:pt x="621" y="1019"/>
                      </a:lnTo>
                      <a:lnTo>
                        <a:pt x="615" y="996"/>
                      </a:lnTo>
                      <a:lnTo>
                        <a:pt x="612" y="972"/>
                      </a:lnTo>
                      <a:lnTo>
                        <a:pt x="615" y="948"/>
                      </a:lnTo>
                      <a:lnTo>
                        <a:pt x="623" y="923"/>
                      </a:lnTo>
                      <a:lnTo>
                        <a:pt x="661" y="830"/>
                      </a:lnTo>
                      <a:lnTo>
                        <a:pt x="696" y="737"/>
                      </a:lnTo>
                      <a:lnTo>
                        <a:pt x="728" y="644"/>
                      </a:lnTo>
                      <a:lnTo>
                        <a:pt x="750" y="584"/>
                      </a:lnTo>
                      <a:lnTo>
                        <a:pt x="771" y="524"/>
                      </a:lnTo>
                      <a:lnTo>
                        <a:pt x="794" y="466"/>
                      </a:lnTo>
                      <a:lnTo>
                        <a:pt x="816" y="409"/>
                      </a:lnTo>
                      <a:lnTo>
                        <a:pt x="840" y="355"/>
                      </a:lnTo>
                      <a:lnTo>
                        <a:pt x="867" y="303"/>
                      </a:lnTo>
                      <a:lnTo>
                        <a:pt x="895" y="253"/>
                      </a:lnTo>
                      <a:lnTo>
                        <a:pt x="925" y="208"/>
                      </a:lnTo>
                      <a:lnTo>
                        <a:pt x="958" y="164"/>
                      </a:lnTo>
                      <a:lnTo>
                        <a:pt x="995" y="125"/>
                      </a:lnTo>
                      <a:lnTo>
                        <a:pt x="1035" y="90"/>
                      </a:lnTo>
                      <a:lnTo>
                        <a:pt x="1079" y="60"/>
                      </a:lnTo>
                      <a:lnTo>
                        <a:pt x="1098" y="50"/>
                      </a:lnTo>
                      <a:lnTo>
                        <a:pt x="1136" y="29"/>
                      </a:lnTo>
                      <a:lnTo>
                        <a:pt x="1175" y="12"/>
                      </a:lnTo>
                      <a:lnTo>
                        <a:pt x="1216" y="0"/>
                      </a:lnTo>
                      <a:lnTo>
                        <a:pt x="121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1862DC31-2BE6-CFA1-DB34-053CA6E1623A}"/>
              </a:ext>
            </a:extLst>
          </p:cNvPr>
          <p:cNvSpPr txBox="1">
            <a:spLocks/>
          </p:cNvSpPr>
          <p:nvPr/>
        </p:nvSpPr>
        <p:spPr>
          <a:xfrm>
            <a:off x="769837" y="311386"/>
            <a:ext cx="5623126" cy="17971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u="sng" kern="1200">
                <a:solidFill>
                  <a:schemeClr val="tx1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r>
              <a:rPr lang="en-IN" sz="5400" b="0" u="none" dirty="0">
                <a:solidFill>
                  <a:schemeClr val="accent6">
                    <a:lumMod val="50000"/>
                  </a:schemeClr>
                </a:solidFill>
              </a:rPr>
              <a:t>Let’s play,</a:t>
            </a:r>
          </a:p>
          <a:p>
            <a:r>
              <a:rPr lang="en-IN" sz="6000" u="none" dirty="0">
                <a:solidFill>
                  <a:schemeClr val="accent4">
                    <a:lumMod val="50000"/>
                  </a:schemeClr>
                </a:solidFill>
                <a:latin typeface="Bradley Hand ITC" panose="03070402050302030203" pitchFamily="66" charset="0"/>
              </a:rPr>
              <a:t> </a:t>
            </a:r>
            <a:r>
              <a:rPr lang="en-IN" sz="7200" u="none" dirty="0">
                <a:solidFill>
                  <a:schemeClr val="accent6">
                    <a:lumMod val="50000"/>
                  </a:schemeClr>
                </a:solidFill>
                <a:latin typeface="Bradley Hand ITC" panose="03070402050302030203" pitchFamily="66" charset="0"/>
              </a:rPr>
              <a:t>fet</a:t>
            </a:r>
            <a:r>
              <a:rPr lang="en-IN" sz="7200" u="none" dirty="0">
                <a:solidFill>
                  <a:schemeClr val="accent5"/>
                </a:solidFill>
                <a:latin typeface="Bradley Hand ITC" panose="03070402050302030203" pitchFamily="66" charset="0"/>
              </a:rPr>
              <a:t>c</a:t>
            </a:r>
            <a:r>
              <a:rPr lang="en-IN" sz="7200" u="none" dirty="0">
                <a:solidFill>
                  <a:schemeClr val="accent6">
                    <a:lumMod val="50000"/>
                  </a:schemeClr>
                </a:solidFill>
                <a:latin typeface="Bradley Hand ITC" panose="03070402050302030203" pitchFamily="66" charset="0"/>
              </a:rPr>
              <a:t>h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698061E-E584-1A68-1965-F80137892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3394" y="5804917"/>
            <a:ext cx="1722083" cy="42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1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ata Ramp">
  <a:themeElements>
    <a:clrScheme name="Data Ramp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8BCF"/>
      </a:accent1>
      <a:accent2>
        <a:srgbClr val="F79557"/>
      </a:accent2>
      <a:accent3>
        <a:srgbClr val="66D2E1"/>
      </a:accent3>
      <a:accent4>
        <a:srgbClr val="A5A5A5"/>
      </a:accent4>
      <a:accent5>
        <a:srgbClr val="5A9AD5"/>
      </a:accent5>
      <a:accent6>
        <a:srgbClr val="A5A5A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ta Ramp - fetch" id="{DCA527D6-B3CB-3442-92B4-132A9CADA04F}" vid="{F50A0862-EB2E-824E-84AD-C156D8A76E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1C820E8A995B45B02395BC32EE1477" ma:contentTypeVersion="2" ma:contentTypeDescription="Create a new document." ma:contentTypeScope="" ma:versionID="b3b33a20685778b669affdc4ae011327">
  <xsd:schema xmlns:xsd="http://www.w3.org/2001/XMLSchema" xmlns:xs="http://www.w3.org/2001/XMLSchema" xmlns:p="http://schemas.microsoft.com/office/2006/metadata/properties" xmlns:ns2="7fb20bb3-ef35-42e5-9105-23784d61a0f5" targetNamespace="http://schemas.microsoft.com/office/2006/metadata/properties" ma:root="true" ma:fieldsID="4c14045f90c9d9509ca92ed536c0c8af" ns2:_="">
    <xsd:import namespace="7fb20bb3-ef35-42e5-9105-23784d61a0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b20bb3-ef35-42e5-9105-23784d61a0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9252A0E-3925-4C68-B41A-8CAABE05BC58}">
  <ds:schemaRefs>
    <ds:schemaRef ds:uri="7fb20bb3-ef35-42e5-9105-23784d61a0f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3703D00-3C31-4997-AF46-738A213186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024BB3-E599-4DF4-8D18-924A21D5EDC0}">
  <ds:schemaRefs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7fb20bb3-ef35-42e5-9105-23784d61a0f5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Data Ramp</Template>
  <TotalTime>14832</TotalTime>
  <Words>554</Words>
  <Application>Microsoft Office PowerPoint</Application>
  <PresentationFormat>Widescreen</PresentationFormat>
  <Paragraphs>77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Avenir Next</vt:lpstr>
      <vt:lpstr>Bradley Hand ITC</vt:lpstr>
      <vt:lpstr>Calibri</vt:lpstr>
      <vt:lpstr>Candara</vt:lpstr>
      <vt:lpstr>Constantia</vt:lpstr>
      <vt:lpstr>Data Ramp</vt:lpstr>
      <vt:lpstr>PowerPoint Presentation</vt:lpstr>
      <vt:lpstr>PowerPoint Presentation</vt:lpstr>
      <vt:lpstr>PowerPoint Presentation</vt:lpstr>
      <vt:lpstr>PowerPoint Presentation</vt:lpstr>
      <vt:lpstr>Brings enterprise data preparation to your cloud.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Snider</dc:creator>
  <cp:lastModifiedBy>Mike Hail</cp:lastModifiedBy>
  <cp:revision>35</cp:revision>
  <dcterms:created xsi:type="dcterms:W3CDTF">2022-02-08T16:09:38Z</dcterms:created>
  <dcterms:modified xsi:type="dcterms:W3CDTF">2023-09-14T18:42:17Z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0x010100641C820E8A995B45B02395BC32EE1477</vt:lpwstr>
  </property>
</Properties>
</file>